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46D6-1B1E-4D5E-9113-BCB54D59AA02}" type="datetimeFigureOut">
              <a:rPr lang="pt-PT" smtClean="0"/>
              <a:t>09-10-2011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AD9-C23F-4EAF-9D6B-BA7DF1376F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464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46D6-1B1E-4D5E-9113-BCB54D59AA02}" type="datetimeFigureOut">
              <a:rPr lang="pt-PT" smtClean="0"/>
              <a:t>09-10-2011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AD9-C23F-4EAF-9D6B-BA7DF1376F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16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46D6-1B1E-4D5E-9113-BCB54D59AA02}" type="datetimeFigureOut">
              <a:rPr lang="pt-PT" smtClean="0"/>
              <a:t>09-10-2011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AD9-C23F-4EAF-9D6B-BA7DF1376F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847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46D6-1B1E-4D5E-9113-BCB54D59AA02}" type="datetimeFigureOut">
              <a:rPr lang="pt-PT" smtClean="0"/>
              <a:t>09-10-2011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AD9-C23F-4EAF-9D6B-BA7DF1376F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028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46D6-1B1E-4D5E-9113-BCB54D59AA02}" type="datetimeFigureOut">
              <a:rPr lang="pt-PT" smtClean="0"/>
              <a:t>09-10-2011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AD9-C23F-4EAF-9D6B-BA7DF1376F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761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46D6-1B1E-4D5E-9113-BCB54D59AA02}" type="datetimeFigureOut">
              <a:rPr lang="pt-PT" smtClean="0"/>
              <a:t>09-10-2011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AD9-C23F-4EAF-9D6B-BA7DF1376F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766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46D6-1B1E-4D5E-9113-BCB54D59AA02}" type="datetimeFigureOut">
              <a:rPr lang="pt-PT" smtClean="0"/>
              <a:t>09-10-2011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AD9-C23F-4EAF-9D6B-BA7DF1376F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827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46D6-1B1E-4D5E-9113-BCB54D59AA02}" type="datetimeFigureOut">
              <a:rPr lang="pt-PT" smtClean="0"/>
              <a:t>09-10-2011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AD9-C23F-4EAF-9D6B-BA7DF1376F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342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46D6-1B1E-4D5E-9113-BCB54D59AA02}" type="datetimeFigureOut">
              <a:rPr lang="pt-PT" smtClean="0"/>
              <a:t>09-10-2011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AD9-C23F-4EAF-9D6B-BA7DF1376F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303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46D6-1B1E-4D5E-9113-BCB54D59AA02}" type="datetimeFigureOut">
              <a:rPr lang="pt-PT" smtClean="0"/>
              <a:t>09-10-2011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AD9-C23F-4EAF-9D6B-BA7DF1376F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80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46D6-1B1E-4D5E-9113-BCB54D59AA02}" type="datetimeFigureOut">
              <a:rPr lang="pt-PT" smtClean="0"/>
              <a:t>09-10-2011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AD9-C23F-4EAF-9D6B-BA7DF1376F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404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146D6-1B1E-4D5E-9113-BCB54D59AA02}" type="datetimeFigureOut">
              <a:rPr lang="pt-PT" smtClean="0"/>
              <a:t>09-10-2011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FAD9-C23F-4EAF-9D6B-BA7DF1376F6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1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27584" y="1340769"/>
            <a:ext cx="4680520" cy="3966542"/>
            <a:chOff x="827584" y="1340769"/>
            <a:chExt cx="4680520" cy="39665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556" y="2070351"/>
              <a:ext cx="1777077" cy="177707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340769"/>
              <a:ext cx="4680520" cy="3966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391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17516" y="1628798"/>
            <a:ext cx="4230548" cy="3585210"/>
            <a:chOff x="917516" y="1628798"/>
            <a:chExt cx="4230548" cy="35852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6075" y="2206585"/>
              <a:ext cx="1777077" cy="177707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516" y="1628798"/>
              <a:ext cx="4230548" cy="3585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010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plamas</dc:creator>
  <cp:lastModifiedBy>plamas</cp:lastModifiedBy>
  <cp:revision>3</cp:revision>
  <dcterms:created xsi:type="dcterms:W3CDTF">2011-10-09T00:07:19Z</dcterms:created>
  <dcterms:modified xsi:type="dcterms:W3CDTF">2011-10-09T00:47:39Z</dcterms:modified>
</cp:coreProperties>
</file>