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fc67a6f14a6f4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fc67a6f14a6f4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ffc67a6f14a6f4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ffc67a6f14a6f4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3ffc67a6f14a6f4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3ffc67a6f14a6f4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ffc67a6f14a6f4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ffc67a6f14a6f4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ffc67a6f14a6f4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ffc67a6f14a6f4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2e174fc6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e2e174f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e2e174fc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e2e174fc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e2e174fc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e2e174fc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e2e174fc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e2e174fc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e2e174fc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e2e174fc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e2e174fc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e2e174fc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e2e174fc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e2e174fc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ffc67a6f14a6f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ffc67a6f14a6f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696275"/>
            <a:ext cx="56070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87350" y="3712200"/>
            <a:ext cx="19326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Caio de andrade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Fabio Franco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Tadeu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Drumond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Figueiredo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 Públ</a:t>
            </a:r>
            <a:r>
              <a:rPr lang="pt-BR" sz="3600"/>
              <a:t>ico alvo</a:t>
            </a:r>
            <a:endParaRPr sz="36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Esportistas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Telespectadores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Torcedores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784093" y="104583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Aplicativos utilizados</a:t>
            </a:r>
            <a:endParaRPr sz="3300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00" y="2571750"/>
            <a:ext cx="1287183" cy="6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200" y="3215350"/>
            <a:ext cx="1290526" cy="69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75" y="3215350"/>
            <a:ext cx="1290525" cy="69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5375" y="2571750"/>
            <a:ext cx="1341125" cy="13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87675" y="2571750"/>
            <a:ext cx="1290517" cy="64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Feedback e críticas</a:t>
            </a:r>
            <a:endParaRPr sz="3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Experiências</a:t>
            </a:r>
            <a:endParaRPr sz="4400"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23850" y="2643125"/>
            <a:ext cx="54708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Aprendizado sobre os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Oportunidade de utilizar a plataforma youtube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Oportunidade de ajudar as pessoas com dificuldades nos apps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3071250" y="2157150"/>
            <a:ext cx="30015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Obrigado!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696275"/>
            <a:ext cx="56070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6787350" y="3712200"/>
            <a:ext cx="19326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Caio de andrade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Fabio Franco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Tadeu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Drumond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Figueiredo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7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Aplicativos que facilitam o acesso de informações e lazer no esporte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 Públ</a:t>
            </a:r>
            <a:r>
              <a:rPr lang="pt-BR" sz="3600"/>
              <a:t>ico alvo</a:t>
            </a:r>
            <a:endParaRPr sz="36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Esportistas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Telespectadores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Torcedores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784093" y="104583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Aplicativos utilizados</a:t>
            </a:r>
            <a:endParaRPr sz="33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00" y="2571750"/>
            <a:ext cx="1287183" cy="6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200" y="3215350"/>
            <a:ext cx="1290526" cy="69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75" y="3215350"/>
            <a:ext cx="1290525" cy="69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5375" y="2571750"/>
            <a:ext cx="1341125" cy="13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87675" y="2571750"/>
            <a:ext cx="1290517" cy="64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Feedback e críticas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Experiências</a:t>
            </a:r>
            <a:endParaRPr sz="44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23850" y="2643125"/>
            <a:ext cx="54708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Aprendizado sobre os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Oportunidade de utilizar a plataforma youtube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Oportunidade de ajudar as pessoas com dificuldades nos apps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3071250" y="2157150"/>
            <a:ext cx="30015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Obrigado!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23850" y="2053000"/>
            <a:ext cx="4587000" cy="17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Aplicativos que facilitam o acesso de informações e lazer no esporte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