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428-FC0A-4CFD-BA12-6B8728F67214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3DA75-B8EC-4D5B-ADB8-5A299616F3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7326-8B34-450D-B23E-75EEE4BC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Sistema de Recomendação de Filmes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E27DE-B713-41EC-A19A-422B278AB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Pedro Miguel Lopes ; </a:t>
            </a:r>
            <a:r>
              <a:rPr lang="pt-BR" dirty="0" err="1"/>
              <a:t>sammy</a:t>
            </a:r>
            <a:r>
              <a:rPr lang="pt-BR" dirty="0"/>
              <a:t> </a:t>
            </a:r>
            <a:r>
              <a:rPr lang="pt-BR" dirty="0" err="1"/>
              <a:t>gupta</a:t>
            </a:r>
            <a:endParaRPr lang="pt-BR" dirty="0"/>
          </a:p>
          <a:p>
            <a:r>
              <a:rPr lang="pt-BR" dirty="0"/>
              <a:t>Matrículas: 232029971 ;  232030640</a:t>
            </a:r>
          </a:p>
        </p:txBody>
      </p:sp>
    </p:spTree>
    <p:extLst>
      <p:ext uri="{BB962C8B-B14F-4D97-AF65-F5344CB8AC3E}">
        <p14:creationId xmlns:p14="http://schemas.microsoft.com/office/powerpoint/2010/main" val="18447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2AF7-DA00-4553-96A5-79719E8D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DESCRIÇÃO DO PROJETO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2D6F7-A901-4AF1-8BBE-E2E06DEB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073" y="1955937"/>
            <a:ext cx="11961091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projeto consiste no desenvolvimento de um sistema de recomendação de filmes baseado nos gostos e preferências dos usuários.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Utiliza algoritmos de aprendizado de máquina e estruturas de dados para criar modelos de recomendação personalizados.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sistema irá coletar dados de avaliações dos usuários e recomendar filmes que sejam do interesse do usuário com base em suas preferências anteriores.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Implementação de algoritmos de recomendação como filtragem colaborativa e baseada em conteúdo.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Melhorar a experiência dos usuários ao assistir filmes, sugerindo opções que eles provavelmente gostarão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2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A055-4E9D-4EA7-85B9-C3366CB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AAFEFA-DDBD-425C-8ACB-FD7BC16E7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3140874"/>
            <a:ext cx="100967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Catálogo de Filmes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com uma lista de filmes disponíveis para avaliação e recomendação.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Recomendações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Tela que mostra recomendações personalizadas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20861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Recomendações Personalizadas 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O sistema utiliza as avaliações dos usuários para sugerir filmes que correspondem aos seus gostos.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Algoritmos de filtragem colaborativa para identificar usuários com gostos semelhantes.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900" dirty="0"/>
              <a:t>Algoritmos baseados em conteúdo para recomendar filmes com base nas características dos filmes que o usuário avaliou positivamente.</a:t>
            </a:r>
          </a:p>
        </p:txBody>
      </p:sp>
    </p:spTree>
    <p:extLst>
      <p:ext uri="{BB962C8B-B14F-4D97-AF65-F5344CB8AC3E}">
        <p14:creationId xmlns:p14="http://schemas.microsoft.com/office/powerpoint/2010/main" val="35246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Estruturas de Dados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Vetores, Mapas, Filas de Prioridade.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/>
              <a:t>Programação Orientada a Objetos (POO)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Criação de classes para filmes e usuários.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/>
              <a:t>Encapsulamento de funcionalidades em métodos de classe.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b="1" dirty="0" err="1"/>
              <a:t>Git</a:t>
            </a:r>
            <a:r>
              <a:rPr lang="pt-BR" sz="2500" b="1" dirty="0"/>
              <a:t> e Controle de Versão</a:t>
            </a:r>
            <a:r>
              <a:rPr lang="pt-BR" sz="2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/>
              <a:t>Uso de </a:t>
            </a:r>
            <a:r>
              <a:rPr lang="pt-BR" sz="3000" dirty="0" err="1"/>
              <a:t>Git</a:t>
            </a:r>
            <a:r>
              <a:rPr lang="pt-BR" sz="3000" dirty="0"/>
              <a:t> para gerenciamento do código e colaboração entre desenvolvedores.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5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BD5A-4169-46A5-8C22-098E4AD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A8BCA-5E1F-4F61-9B39-147CA993C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975" y="2741971"/>
            <a:ext cx="58817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 do Projeto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Melhorar a experiência dos usuários ao assistir filmes.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Próximos Passos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Implementação de funcionalidades adicionais.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Refinamento dos algoritmos de recomendação.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Feedback dos usuários e melhorias contínuas.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40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293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Galeria</vt:lpstr>
      <vt:lpstr>Sistema de Recomendação de Filmes</vt:lpstr>
      <vt:lpstr>DESCRIÇÃO DO PROJETO </vt:lpstr>
      <vt:lpstr>Menu</vt:lpstr>
      <vt:lpstr>Funcionalidade</vt:lpstr>
      <vt:lpstr>Conteúdos abordados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Marlon Henrique</dc:creator>
  <cp:lastModifiedBy>Pedro Miguel Lopes Fernandes Lopes</cp:lastModifiedBy>
  <cp:revision>8</cp:revision>
  <dcterms:created xsi:type="dcterms:W3CDTF">2020-09-27T00:09:43Z</dcterms:created>
  <dcterms:modified xsi:type="dcterms:W3CDTF">2024-07-12T19:16:18Z</dcterms:modified>
</cp:coreProperties>
</file>