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86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1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20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9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54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35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6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18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68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651428-FC0A-4CFD-BA12-6B8728F67214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3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51428-FC0A-4CFD-BA12-6B8728F67214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41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67326-8B34-450D-B23E-75EEE4BCC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Sistema de Recomendação de Filmes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BE27DE-B713-41EC-A19A-422B278AB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Alunos: Pedro Miguel Lopes ; </a:t>
            </a:r>
            <a:r>
              <a:rPr lang="pt-BR" dirty="0" err="1"/>
              <a:t>sammy</a:t>
            </a:r>
            <a:r>
              <a:rPr lang="pt-BR" dirty="0"/>
              <a:t> </a:t>
            </a:r>
            <a:r>
              <a:rPr lang="pt-BR" dirty="0" err="1"/>
              <a:t>gupta</a:t>
            </a:r>
            <a:endParaRPr lang="pt-BR" dirty="0"/>
          </a:p>
          <a:p>
            <a:r>
              <a:rPr lang="pt-BR" dirty="0"/>
              <a:t>Matrículas: 232029971 ;  232030640</a:t>
            </a:r>
          </a:p>
        </p:txBody>
      </p:sp>
    </p:spTree>
    <p:extLst>
      <p:ext uri="{BB962C8B-B14F-4D97-AF65-F5344CB8AC3E}">
        <p14:creationId xmlns:p14="http://schemas.microsoft.com/office/powerpoint/2010/main" val="184477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32AF7-DA00-4553-96A5-79719E8D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DESCRIÇÃO DO PROJETO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C2D6F7-A901-4AF1-8BBE-E2E06DEB09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073" y="2202157"/>
            <a:ext cx="11961091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projeto consiste no desenvolvimento de um sistema de recomendação de filmes baseado nos gostos e preferências dos usuários.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Utiliza algoritmos de aprendizado de máquina e estruturas de dados para criar modelos de recomendação personalizados.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sistema irá coletar dados de avaliações dos usuários e recomendar filmes que sejam do interesse do usuário com base em suas preferências anteriores.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Implementação de algoritmos de recomendação como filtragem colaborativa e baseada em conteúdo.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Objetivo: Melhorar a experiência dos usuários ao assistir filmes, sugerindo opções que eles provavelmente gostarão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920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4A055-4E9D-4EA7-85B9-C3366CB1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Menu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AAFEFA-DDBD-425C-8ACB-FD7BC16E7B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71380"/>
            <a:ext cx="1013931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Login/Cadastro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Tela para que os usuários possam se registrar ou acessar suas contas.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Catálogo de Filmes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Tela com uma lista de filmes disponíveis para avaliação e recomendação.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Avaliação de Filmes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Permite aos usuários avaliar filmes que assistiram.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Recomendações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Tela que mostra recomendações personalizadas para o usuário.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Histórico de Avaliações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Tela onde o usuário pode ver suas avaliações passadas.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Configurações de Conta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Permite ao usuário editar suas informações pessoais e preferências. </a:t>
            </a:r>
          </a:p>
        </p:txBody>
      </p:sp>
    </p:spTree>
    <p:extLst>
      <p:ext uri="{BB962C8B-B14F-4D97-AF65-F5344CB8AC3E}">
        <p14:creationId xmlns:p14="http://schemas.microsoft.com/office/powerpoint/2010/main" val="208617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DF791-2608-4EC1-A2CF-14449BBA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F929A-732B-4B38-A0A0-4C5B25FD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Cadastro e Login de Usuários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900" dirty="0"/>
              <a:t>Permitir que novos usuários se registrem e usuários existentes façam login.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Avaliação de Filmes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900" dirty="0"/>
              <a:t>Os usuários podem avaliar filmes que já assistiram, fornecendo uma nota de 1 a 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Recomendações Personalizadas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900" dirty="0"/>
              <a:t>O sistema utiliza as avaliações dos usuários para sugerir filmes que correspondem aos seus gostos.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900" dirty="0"/>
              <a:t>Algoritmos de filtragem colaborativa para identificar usuários com gostos semelhantes.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900" dirty="0"/>
              <a:t>Algoritmos baseados em conteúdo para recomendar filmes com base nas características dos filmes que o usuário avaliou positivamente.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Histórico de Avaliações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900" dirty="0"/>
              <a:t>Permitir aos usuários visualizar e gerenciar suas avaliações anteriores.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Interface Intuitiva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900" dirty="0"/>
              <a:t>UI/UX amigável e fácil de navegar.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466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11375-6423-4948-8994-2ECFCEA4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Conteúdos abordados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914178-C7C8-4849-8178-B811464F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500" b="1" dirty="0"/>
              <a:t>Estruturas de Dados</a:t>
            </a:r>
            <a:r>
              <a:rPr lang="pt-BR" sz="2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500" dirty="0"/>
              <a:t>Vetores, Mapas, Filas de Prioridade.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500" b="1" dirty="0"/>
              <a:t>Algoritmos de Aprendizado de Máquina</a:t>
            </a:r>
            <a:r>
              <a:rPr lang="pt-BR" sz="2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500" dirty="0"/>
              <a:t>Filtragem Colaborativa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500" dirty="0"/>
              <a:t>Filtragem Baseada em Conteúdo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500" b="1" dirty="0"/>
              <a:t>Programação Orientada a Objetos (POO)</a:t>
            </a:r>
            <a:r>
              <a:rPr lang="pt-BR" sz="2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500" dirty="0"/>
              <a:t>Criação de classes para filmes e usuários.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500" dirty="0"/>
              <a:t>Encapsulamento de funcionalidades em métodos de classe.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500" b="1" dirty="0"/>
              <a:t>Persistência de Dados</a:t>
            </a:r>
            <a:r>
              <a:rPr lang="pt-BR" sz="2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/>
              <a:t>Armazenamento e recuperação de avaliações e informações dos usuários.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500" b="1" dirty="0"/>
              <a:t>Desenvolvimento de Interfaces Gráficas</a:t>
            </a:r>
            <a:r>
              <a:rPr lang="pt-BR" sz="2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/>
              <a:t>Criação de UI amigável para interação do usuário.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500" b="1" dirty="0" err="1"/>
              <a:t>Git</a:t>
            </a:r>
            <a:r>
              <a:rPr lang="pt-BR" sz="2500" b="1" dirty="0"/>
              <a:t> e Controle de Versão</a:t>
            </a:r>
            <a:r>
              <a:rPr lang="pt-BR" sz="2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/>
              <a:t>Uso de </a:t>
            </a:r>
            <a:r>
              <a:rPr lang="pt-BR" sz="3000" dirty="0" err="1"/>
              <a:t>Git</a:t>
            </a:r>
            <a:r>
              <a:rPr lang="pt-BR" sz="3000" dirty="0"/>
              <a:t> para gerenciamento do código e colaboração entre desenvolvedores.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56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7BD5A-4169-46A5-8C22-098E4AD3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do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D91D2-1389-46D2-86AF-622EBE0EB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Análise e Design do Sistema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Responsável: [Nome do Membro da Equipe]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Tarefas: Definição dos requisitos, modelagem de dados, design da arquitetura.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Desenvolvimento </a:t>
            </a:r>
            <a:r>
              <a:rPr lang="pt-BR" b="1" dirty="0" err="1"/>
              <a:t>Backend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Responsável: [Nome do Membro da Equipe]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Tarefas: Implementação da lógica de negócios, algoritmos de recomendação, integração com o banco de dados.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Desenvolvimento </a:t>
            </a:r>
            <a:r>
              <a:rPr lang="pt-BR" b="1" dirty="0" err="1"/>
              <a:t>Frontend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Responsável: [Nome do Membro da Equipe]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Tarefas: Desenvolvimento da interface do usuário, integração com o </a:t>
            </a:r>
            <a:r>
              <a:rPr lang="pt-BR" dirty="0" err="1"/>
              <a:t>backend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Testes e Qualidade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Responsável: [Nome do Membro da Equipe]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Tarefas: Testes de unidade, integração e aceitação, garantia de qualidade do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Documentação e </a:t>
            </a:r>
            <a:r>
              <a:rPr lang="pt-BR" b="1" dirty="0" err="1"/>
              <a:t>Deploy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Responsável: [Nome do Membro da Equipe]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Tarefas: Documentação do sistema, preparação do ambiente de produção e </a:t>
            </a:r>
            <a:r>
              <a:rPr lang="pt-BR" dirty="0" err="1"/>
              <a:t>deploy</a:t>
            </a:r>
            <a:r>
              <a:rPr lang="pt-BR" dirty="0"/>
              <a:t>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24043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</TotalTime>
  <Words>563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Galeria</vt:lpstr>
      <vt:lpstr>Sistema de Recomendação de Filmes</vt:lpstr>
      <vt:lpstr>DESCRIÇÃO DO PROJETO </vt:lpstr>
      <vt:lpstr>Menu</vt:lpstr>
      <vt:lpstr>Funcionalidade</vt:lpstr>
      <vt:lpstr>Conteúdos abordados</vt:lpstr>
      <vt:lpstr>distribuição do desenvolvimento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</dc:title>
  <dc:creator>Marlon Henrique</dc:creator>
  <cp:lastModifiedBy>pedromlopes809@gmail.com</cp:lastModifiedBy>
  <cp:revision>5</cp:revision>
  <dcterms:created xsi:type="dcterms:W3CDTF">2020-09-27T00:09:43Z</dcterms:created>
  <dcterms:modified xsi:type="dcterms:W3CDTF">2024-07-09T15:09:28Z</dcterms:modified>
</cp:coreProperties>
</file>