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93A76-62A4-4B09-ADC1-18116461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BBDE2-EC8D-4884-AE81-7DCA78C6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7E917-1923-4F80-9172-77B6D0E2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AD5A08-C6E0-4CD5-B799-60194FB5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E0BDF-AA82-4AED-ADFC-4DF3FBD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85C1-F068-4C92-A6BF-060D8576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83B358-9B36-4356-9D54-F46809A7D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90F0F-2ED0-4D9B-B605-D12F1BB5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010A8-5155-4D6A-8C22-1FC17973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41CF5-D8B2-42E5-B259-4957C004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B939C3-EAAC-45C6-8C93-C61959CBD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3DD8F-A3A5-4E96-B728-E441DB1B5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CB4A8-74A0-4590-ABF4-C440353D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C70451-6B47-4114-BF7B-898B7D71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09685-0F3B-4000-8AEF-2AFBACA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F24F4-F873-46E1-B4A7-70ACB0A5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8BA9D-712E-4A95-8F0A-859CB692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15D34-E073-4A1C-94D4-57118F9A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7F134-4986-4613-9813-2646AE1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42C76-D265-4057-9E9B-277FB1E9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AB1B-2203-47E0-92D5-B0FEAA20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E81DF-28F1-46A5-9A50-4C6661AE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05815-3CBA-4D86-8985-D349AFFD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1DD51-507B-4AAC-9DA2-7460013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27027-425C-4168-9C42-C6EF13FC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12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6932-09F4-4BFB-8F8F-A77810CA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31C1D-A3DE-4E2C-BF7B-E10C06FC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0CAF9-3053-48AB-8C9C-913FC3496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F6A4C7-C366-4BA3-95AB-662E5EA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75891-DED2-40DE-8128-98B7A3A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17348-4E6C-45B2-B1DF-BC701002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2C39F-E9AE-4FA8-BDCA-29805345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D1CF3C-B586-46C5-A04E-5E48BB96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8FAF01-6739-40A3-970A-57D5F2284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43CCE8-38F3-4F12-8265-D9E3ACF58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33620D-0173-4AF6-947B-7255A3F4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E73022-51E5-43CD-85CC-674CD56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2F0B3B-8699-458F-AB02-AC4B3242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2AEEAD-3060-4877-B959-3E40000A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A1981-43FC-4CEA-BD00-03C0DFF1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A25B23-CB6D-4984-88EB-B87C93B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538A92-FF14-4656-ABF7-694EF8C2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DCCC58-6642-49A0-A8AD-1F09BBB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0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CA3D23-36AA-4871-8A96-78ADA942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C6A2F9-6404-49E7-A259-20EE27D3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48DE90-7D50-4235-A811-928E5F75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6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463AE-A52A-4201-9A8F-2079FA8D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59B5A-41AA-433D-8560-B0768DBA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635D4-E808-43C8-A0D0-32EA2385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E976B0-2BE3-448F-A56A-3FA6EFD9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29CFA-FE17-4320-B5D4-8071985A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69D896-B066-4068-8011-C92DF3F7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0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221B1-6D6C-4963-A5C0-6C45DF59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9CD51A-C6F7-406C-9653-241C6C7D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FFC90D-EF99-45E7-BAF3-AE47BC44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BD0F4A-DA27-4CA6-A3C7-F1188B39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80C69-6F90-4EC6-B6EC-84F1F221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8D9ED1-D0F2-4BA3-A45E-3B4F94A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2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1A218C-2C28-45F0-A1C3-2ECF328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60E3C0-9B53-4370-BBD0-D88F1DAC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AAC07-6CC4-4B29-8EA7-4185776F3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0B70-A274-4C47-B36C-D81B46EA27ED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8A15D-A22C-4C0A-85FB-CE27807F7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306788-C4D6-4E1C-9325-50C163A1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B0E5-8283-4080-8756-DFDBF4CF5B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858C32-AC2E-4518-BC47-819D714035F0}"/>
              </a:ext>
            </a:extLst>
          </p:cNvPr>
          <p:cNvSpPr txBox="1"/>
          <p:nvPr/>
        </p:nvSpPr>
        <p:spPr>
          <a:xfrm>
            <a:off x="237994" y="151179"/>
            <a:ext cx="915652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  <a:p>
            <a:r>
              <a:rPr lang="pt-BR" sz="1200" dirty="0"/>
              <a:t>Para sistema de controle de estoque</a:t>
            </a:r>
          </a:p>
          <a:p>
            <a:endParaRPr lang="pt-BR" sz="1200" dirty="0"/>
          </a:p>
          <a:p>
            <a:r>
              <a:rPr lang="pt-BR" sz="1200" dirty="0"/>
              <a:t>Produto parado é perca de dinheiro, então é importante você vender os produtos ou itens </a:t>
            </a:r>
          </a:p>
          <a:p>
            <a:r>
              <a:rPr lang="pt-BR" sz="1200" dirty="0"/>
              <a:t>perecíveis que vão vencer primeiro, assim você evita gasto de dinheiro desnecessário</a:t>
            </a:r>
          </a:p>
          <a:p>
            <a:endParaRPr lang="pt-BR" sz="1200" dirty="0"/>
          </a:p>
          <a:p>
            <a:r>
              <a:rPr lang="pt-BR" sz="1200" dirty="0"/>
              <a:t>No sistema poderá haver uma funcionalidade que filtre produtos que vão vencer primeiro</a:t>
            </a:r>
          </a:p>
          <a:p>
            <a:r>
              <a:rPr lang="pt-BR" sz="1200" dirty="0"/>
              <a:t>Então pelo banco de dados você consegue organizar os dados para mostrar tudo que poderá</a:t>
            </a:r>
          </a:p>
          <a:p>
            <a:r>
              <a:rPr lang="pt-BR" sz="1200" dirty="0"/>
              <a:t>vencer primeiro e ordenar esses itens por demanda de aquisição dos seus clientes, ou seja</a:t>
            </a:r>
          </a:p>
          <a:p>
            <a:endParaRPr lang="pt-BR" sz="1200" dirty="0"/>
          </a:p>
          <a:p>
            <a:r>
              <a:rPr lang="pt-BR" sz="1200" dirty="0"/>
              <a:t>&gt;&gt; Critérios para classificar produtos para uma venda</a:t>
            </a:r>
          </a:p>
          <a:p>
            <a:endParaRPr lang="pt-BR" sz="1200" dirty="0"/>
          </a:p>
          <a:p>
            <a:r>
              <a:rPr lang="pt-BR" sz="1200" dirty="0"/>
              <a:t>1 - O que vai vencer </a:t>
            </a:r>
          </a:p>
          <a:p>
            <a:r>
              <a:rPr lang="pt-BR" sz="1200" dirty="0"/>
              <a:t>2 - necessidade de aquisição do cliente</a:t>
            </a:r>
          </a:p>
          <a:p>
            <a:endParaRPr lang="pt-BR" sz="1200" dirty="0"/>
          </a:p>
          <a:p>
            <a:r>
              <a:rPr lang="pt-BR" sz="1200" dirty="0"/>
              <a:t>Como saber qual o produto que tem maior aquisição pelo cliente para colocar ele na fila de </a:t>
            </a:r>
          </a:p>
          <a:p>
            <a:r>
              <a:rPr lang="pt-BR" sz="1200" dirty="0"/>
              <a:t>prioridade para uma venda? </a:t>
            </a:r>
          </a:p>
          <a:p>
            <a:r>
              <a:rPr lang="pt-BR" sz="1200" dirty="0"/>
              <a:t>Você usara como base estratégica seus produtos mais vendidos. </a:t>
            </a:r>
          </a:p>
          <a:p>
            <a:endParaRPr lang="pt-BR" sz="1200" dirty="0"/>
          </a:p>
          <a:p>
            <a:r>
              <a:rPr lang="pt-BR" sz="1200" dirty="0"/>
              <a:t>&gt;&gt; Tipos de produtos em que o sistema pode atender a necessidade</a:t>
            </a:r>
          </a:p>
          <a:p>
            <a:endParaRPr lang="pt-BR" sz="1200" dirty="0"/>
          </a:p>
          <a:p>
            <a:r>
              <a:rPr lang="pt-BR" sz="1200" dirty="0"/>
              <a:t>1 - de matéria prima, como madeiras, ou itens para joalherias ou materiais de construção</a:t>
            </a:r>
          </a:p>
          <a:p>
            <a:r>
              <a:rPr lang="pt-BR" sz="1200" dirty="0"/>
              <a:t>2 - Produtos não acabados, Motores de carro, processadores, peças de lentes, </a:t>
            </a:r>
            <a:r>
              <a:rPr lang="pt-BR" sz="1200" dirty="0" err="1"/>
              <a:t>tarrassa</a:t>
            </a:r>
            <a:r>
              <a:rPr lang="pt-BR" sz="1200" dirty="0"/>
              <a:t> de violão</a:t>
            </a:r>
          </a:p>
          <a:p>
            <a:r>
              <a:rPr lang="pt-BR" sz="1200" dirty="0"/>
              <a:t>3 - Produtos finalizado, carros, computadores, violões</a:t>
            </a:r>
          </a:p>
          <a:p>
            <a:r>
              <a:rPr lang="pt-BR" sz="1200" dirty="0"/>
              <a:t>4 - Consumíveis, combustível, canetas, papel</a:t>
            </a:r>
          </a:p>
          <a:p>
            <a:endParaRPr lang="pt-BR" sz="1200" dirty="0"/>
          </a:p>
          <a:p>
            <a:r>
              <a:rPr lang="pt-BR" sz="1200" dirty="0"/>
              <a:t>Controle de estoque controla a entrada, controle interno e saída. </a:t>
            </a:r>
          </a:p>
          <a:p>
            <a:endParaRPr lang="pt-BR" sz="1200" dirty="0"/>
          </a:p>
          <a:p>
            <a:r>
              <a:rPr lang="pt-BR" sz="1200" dirty="0"/>
              <a:t>Estratégia para mostrar para o cliente as vantagens de se ter um sistema que o ajude </a:t>
            </a:r>
          </a:p>
          <a:p>
            <a:endParaRPr lang="pt-BR" sz="1200" dirty="0"/>
          </a:p>
          <a:p>
            <a:r>
              <a:rPr lang="pt-BR" sz="1200" dirty="0"/>
              <a:t>Com o controle de estoque você vai conseguir identificar os seguintes pontos no seu negocio</a:t>
            </a:r>
          </a:p>
          <a:p>
            <a:r>
              <a:rPr lang="pt-BR" sz="1200" dirty="0"/>
              <a:t>- Bater as contas no final do mês </a:t>
            </a:r>
          </a:p>
          <a:p>
            <a:r>
              <a:rPr lang="pt-BR" sz="1200" dirty="0"/>
              <a:t>- Calcular seus lucros com base nas saídas ou vendas</a:t>
            </a:r>
          </a:p>
          <a:p>
            <a:r>
              <a:rPr lang="pt-BR" sz="1200" dirty="0"/>
              <a:t>- Identificar as perdas na sua empresa ou durante as vendas </a:t>
            </a:r>
          </a:p>
          <a:p>
            <a:r>
              <a:rPr lang="pt-BR" sz="1200" dirty="0"/>
              <a:t>- Contribuir para o governo (ICMS - Imposto sobre circulação de mercado e serviço e transporte)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9B7356-AB59-4F1A-964E-9ED7F103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75" y="1954062"/>
            <a:ext cx="5056131" cy="2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858C32-AC2E-4518-BC47-819D714035F0}"/>
              </a:ext>
            </a:extLst>
          </p:cNvPr>
          <p:cNvSpPr txBox="1"/>
          <p:nvPr/>
        </p:nvSpPr>
        <p:spPr>
          <a:xfrm>
            <a:off x="338201" y="339069"/>
            <a:ext cx="10183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Cuidados</a:t>
            </a:r>
          </a:p>
          <a:p>
            <a:endParaRPr lang="pt-BR" sz="1200" dirty="0"/>
          </a:p>
          <a:p>
            <a:r>
              <a:rPr lang="pt-BR" sz="1200" dirty="0"/>
              <a:t>O negocio do cliente nunca pode ter produto em falta, para isso, pode ser desenvolvido uma funcionalidade</a:t>
            </a:r>
          </a:p>
          <a:p>
            <a:r>
              <a:rPr lang="pt-BR" sz="1200" dirty="0"/>
              <a:t>de notificação que flexibilize para o cliente ou usuário saber se o produto está próximo de estar em falta</a:t>
            </a:r>
          </a:p>
          <a:p>
            <a:r>
              <a:rPr lang="pt-BR" sz="1200" dirty="0"/>
              <a:t>Você pode desenvolver uma tela que receba parâmetros de forma geral ou por produto para identificar com base na</a:t>
            </a:r>
          </a:p>
          <a:p>
            <a:r>
              <a:rPr lang="pt-BR" sz="1200" dirty="0"/>
              <a:t>necessidade de aquisição qual o ponto que o estoque de determinado produto atinja para que </a:t>
            </a:r>
            <a:r>
              <a:rPr lang="pt-BR" sz="1200" dirty="0" err="1"/>
              <a:t>vc</a:t>
            </a:r>
            <a:r>
              <a:rPr lang="pt-BR" sz="1200" dirty="0"/>
              <a:t> tenha que repor este</a:t>
            </a:r>
          </a:p>
          <a:p>
            <a:r>
              <a:rPr lang="pt-BR" sz="1200" dirty="0"/>
              <a:t>produto definido como aviso.</a:t>
            </a:r>
          </a:p>
          <a:p>
            <a:endParaRPr lang="pt-BR" sz="1200" dirty="0"/>
          </a:p>
          <a:p>
            <a:r>
              <a:rPr lang="pt-BR" sz="1200" dirty="0"/>
              <a:t>Da mesma forma que não pode faltar produto e o sistema tem que notifica quando estiver acabando</a:t>
            </a:r>
          </a:p>
          <a:p>
            <a:r>
              <a:rPr lang="pt-BR" sz="1200" dirty="0"/>
              <a:t>O sistema também deve identificar quando tiver produto em estoque exagerado para que seja adotado </a:t>
            </a:r>
          </a:p>
          <a:p>
            <a:r>
              <a:rPr lang="pt-BR" sz="1200" dirty="0"/>
              <a:t>uma estratégia de venda para este produtos como por exemplo coloca-lo em promoção, baseado em tipo de produto e a necessidade de sua aquisição, se for um tipo de produto perecível que esteja come estoque exagerado o sistema tem que coloca </a:t>
            </a:r>
            <a:r>
              <a:rPr lang="pt-BR" sz="1200" dirty="0" err="1"/>
              <a:t>lo</a:t>
            </a:r>
            <a:r>
              <a:rPr lang="pt-BR" sz="1200" dirty="0"/>
              <a:t> a frente(O sistema que de saber quando o estoque está exagerado com base na media de aquisições anteriores).</a:t>
            </a:r>
          </a:p>
          <a:p>
            <a:endParaRPr lang="pt-BR" sz="1200" dirty="0"/>
          </a:p>
          <a:p>
            <a:r>
              <a:rPr lang="pt-BR" sz="1200" dirty="0"/>
              <a:t>Inventário período do estoque.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BD6150B-C8C3-4028-9654-E6738218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79" y="3781870"/>
            <a:ext cx="5985320" cy="28623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830F88-B3FA-4987-8977-A2BBB014409D}"/>
              </a:ext>
            </a:extLst>
          </p:cNvPr>
          <p:cNvSpPr txBox="1"/>
          <p:nvPr/>
        </p:nvSpPr>
        <p:spPr>
          <a:xfrm>
            <a:off x="338201" y="3379611"/>
            <a:ext cx="5273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a estrutura do sistema </a:t>
            </a:r>
          </a:p>
          <a:p>
            <a:endParaRPr lang="pt-BR" dirty="0"/>
          </a:p>
          <a:p>
            <a:r>
              <a:rPr lang="pt-BR" dirty="0"/>
              <a:t>É importante que o sistema tenha uma estrutura de gravação de log para saber em quais pontos o sistema pode ter </a:t>
            </a:r>
          </a:p>
          <a:p>
            <a:r>
              <a:rPr lang="pt-BR" dirty="0"/>
              <a:t>Tido falhas. Esses logs podem servir para ajudar o desenvolvedor na solução de problemas. </a:t>
            </a:r>
          </a:p>
          <a:p>
            <a:endParaRPr lang="pt-BR" dirty="0"/>
          </a:p>
          <a:p>
            <a:r>
              <a:rPr lang="pt-BR" dirty="0"/>
              <a:t>Auditoria dentro do sistema é importante para saber quais foram as ações tomadas pelo usuário, como um lançamento falso de um produto ou uma retirada desnecessária ou até uma perda dentro do estoque.</a:t>
            </a:r>
          </a:p>
        </p:txBody>
      </p:sp>
    </p:spTree>
    <p:extLst>
      <p:ext uri="{BB962C8B-B14F-4D97-AF65-F5344CB8AC3E}">
        <p14:creationId xmlns:p14="http://schemas.microsoft.com/office/powerpoint/2010/main" val="41838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1DB4E-74D2-4952-B3BE-71510EB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e tecnologias de provedor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B68006-7305-4B7A-B2A5-85825E6A0EEE}"/>
              </a:ext>
            </a:extLst>
          </p:cNvPr>
          <p:cNvSpPr txBox="1"/>
          <p:nvPr/>
        </p:nvSpPr>
        <p:spPr>
          <a:xfrm>
            <a:off x="1001038" y="1361326"/>
            <a:ext cx="6864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  <a:p>
            <a:r>
              <a:rPr lang="pt-BR" sz="1200" dirty="0"/>
              <a:t>Tecnologia de conexão ao banco de dados</a:t>
            </a:r>
          </a:p>
          <a:p>
            <a:r>
              <a:rPr lang="pt-BR" sz="1200" dirty="0"/>
              <a:t>Base do ADO.net</a:t>
            </a:r>
          </a:p>
          <a:p>
            <a:endParaRPr lang="pt-BR" sz="1200" dirty="0"/>
          </a:p>
          <a:p>
            <a:r>
              <a:rPr lang="pt-BR" sz="1200" dirty="0"/>
              <a:t>- Classes conectada a dados</a:t>
            </a:r>
          </a:p>
          <a:p>
            <a:r>
              <a:rPr lang="pt-BR" sz="1200" dirty="0"/>
              <a:t>	</a:t>
            </a:r>
          </a:p>
          <a:p>
            <a:r>
              <a:rPr lang="pt-BR" sz="1200" dirty="0"/>
              <a:t>- Classes desconectadas de dados</a:t>
            </a:r>
          </a:p>
          <a:p>
            <a:endParaRPr lang="pt-BR" sz="1200" dirty="0"/>
          </a:p>
          <a:p>
            <a:r>
              <a:rPr lang="pt-BR" sz="1200" dirty="0"/>
              <a:t>métodos de uso da classe</a:t>
            </a:r>
          </a:p>
          <a:p>
            <a:r>
              <a:rPr lang="pt-BR" sz="1200" dirty="0"/>
              <a:t>	- Connection (usado pra fazer a conexão com a fonte de dados)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Transaction</a:t>
            </a:r>
            <a:r>
              <a:rPr lang="pt-BR" sz="1200" dirty="0"/>
              <a:t> (Controle de transações)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Command</a:t>
            </a:r>
            <a:r>
              <a:rPr lang="pt-BR" sz="1200" dirty="0"/>
              <a:t> (para executar os comandos na fonte de dados)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Parameter</a:t>
            </a:r>
            <a:r>
              <a:rPr lang="pt-BR" sz="1200" dirty="0"/>
              <a:t> (Usado para passar o parâmetros pra fonte)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DataReader</a:t>
            </a:r>
            <a:r>
              <a:rPr lang="pt-BR" sz="1200" dirty="0"/>
              <a:t> (Usado quando </a:t>
            </a:r>
            <a:r>
              <a:rPr lang="pt-BR" sz="1200" dirty="0" err="1"/>
              <a:t>vc</a:t>
            </a:r>
            <a:r>
              <a:rPr lang="pt-BR" sz="1200" dirty="0"/>
              <a:t> quer recuperar dados da fonte)</a:t>
            </a:r>
          </a:p>
          <a:p>
            <a:endParaRPr lang="pt-BR" sz="1200" dirty="0"/>
          </a:p>
          <a:p>
            <a:r>
              <a:rPr lang="pt-BR" sz="1200" dirty="0"/>
              <a:t>Data </a:t>
            </a:r>
            <a:r>
              <a:rPr lang="pt-BR" sz="1200" dirty="0" err="1"/>
              <a:t>provider</a:t>
            </a:r>
            <a:r>
              <a:rPr lang="pt-BR" sz="1200" dirty="0"/>
              <a:t>(Provedores de dados)</a:t>
            </a:r>
          </a:p>
          <a:p>
            <a:endParaRPr lang="pt-BR" sz="1200" dirty="0"/>
          </a:p>
          <a:p>
            <a:r>
              <a:rPr lang="pt-BR" sz="1200" dirty="0"/>
              <a:t>	Implementa as classes de dados especifica para a fonte de dados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Ex</a:t>
            </a:r>
            <a:r>
              <a:rPr lang="pt-BR" sz="1200" dirty="0"/>
              <a:t>: </a:t>
            </a:r>
            <a:r>
              <a:rPr lang="pt-BR" sz="1200" dirty="0" err="1"/>
              <a:t>Sql</a:t>
            </a:r>
            <a:r>
              <a:rPr lang="pt-BR" sz="1200" dirty="0"/>
              <a:t> data </a:t>
            </a:r>
            <a:r>
              <a:rPr lang="pt-BR" sz="1200" dirty="0" err="1"/>
              <a:t>Provider</a:t>
            </a:r>
            <a:r>
              <a:rPr lang="pt-BR" sz="1200" dirty="0"/>
              <a:t> (Conhecido com </a:t>
            </a:r>
            <a:r>
              <a:rPr lang="pt-BR" sz="1200" dirty="0" err="1"/>
              <a:t>namespace</a:t>
            </a:r>
            <a:r>
              <a:rPr lang="pt-BR" sz="1200" dirty="0"/>
              <a:t> de </a:t>
            </a:r>
            <a:r>
              <a:rPr lang="pt-BR" sz="1200" dirty="0" err="1"/>
              <a:t>System.Data.sqlClient</a:t>
            </a:r>
            <a:r>
              <a:rPr lang="pt-BR" sz="1200" dirty="0"/>
              <a:t>)</a:t>
            </a:r>
          </a:p>
          <a:p>
            <a:r>
              <a:rPr lang="pt-BR" sz="1200" dirty="0"/>
              <a:t>	(é </a:t>
            </a:r>
            <a:r>
              <a:rPr lang="pt-BR" sz="1200" dirty="0" err="1"/>
              <a:t>possivel</a:t>
            </a:r>
            <a:r>
              <a:rPr lang="pt-BR" sz="1200" dirty="0"/>
              <a:t> utilizar com interfaces também)</a:t>
            </a:r>
          </a:p>
          <a:p>
            <a:endParaRPr lang="pt-BR" sz="1200" dirty="0"/>
          </a:p>
          <a:p>
            <a:r>
              <a:rPr lang="pt-BR" sz="1200" dirty="0"/>
              <a:t>Classes do provedor de dados (Data </a:t>
            </a:r>
            <a:r>
              <a:rPr lang="pt-BR" sz="1200" dirty="0" err="1"/>
              <a:t>provider</a:t>
            </a:r>
            <a:r>
              <a:rPr lang="pt-BR" sz="1200" dirty="0"/>
              <a:t>)</a:t>
            </a:r>
          </a:p>
          <a:p>
            <a:r>
              <a:rPr lang="pt-BR" sz="1200" dirty="0"/>
              <a:t>	- </a:t>
            </a:r>
            <a:r>
              <a:rPr lang="pt-BR" sz="1200" dirty="0" err="1"/>
              <a:t>sqlConnection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sqlTransction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sqlCommand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sqlParameter</a:t>
            </a:r>
            <a:endParaRPr lang="pt-BR" sz="1200" dirty="0"/>
          </a:p>
          <a:p>
            <a:r>
              <a:rPr lang="pt-BR" sz="1200" dirty="0"/>
              <a:t>	- </a:t>
            </a:r>
            <a:r>
              <a:rPr lang="pt-BR" sz="1200" dirty="0" err="1"/>
              <a:t>sqlDataReader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9323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716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Banco de dados e tecnologias de provedor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Cruz</dc:creator>
  <cp:lastModifiedBy>Pedro Cruz</cp:lastModifiedBy>
  <cp:revision>5</cp:revision>
  <dcterms:created xsi:type="dcterms:W3CDTF">2020-05-27T15:54:20Z</dcterms:created>
  <dcterms:modified xsi:type="dcterms:W3CDTF">2020-05-27T21:27:32Z</dcterms:modified>
</cp:coreProperties>
</file>