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2" y="2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0C04B-D40F-4B6B-BB23-4550814D4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023F21-7F96-4BB9-9B9C-B939AAAFE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CE0000-6373-468F-B57A-8D2BA34B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156A-15DF-4D54-9C8F-3D8FE295CED9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236AB4-682E-43B1-A012-05A20C1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0C65FA-6FAE-417C-81B2-6F3C5347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F4D-58BA-4640-A850-99043C8E7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66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1DE99-F68A-4B41-AFF2-ED0C1D42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7FA032-29F2-4F2F-8D34-8B1C4265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7A29EC-298E-4015-B691-E46E98BB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156A-15DF-4D54-9C8F-3D8FE295CED9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81A741-A1A3-4F87-8ED9-DF5078F9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B42FF4-CFE2-485F-AC81-F183808E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F4D-58BA-4640-A850-99043C8E7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4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5D74C9-EC35-4E6D-B861-33E6DDD0C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5F5041-1259-4DF2-B394-A34E863C8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B352E-559D-49D8-8095-4F0A9C3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156A-15DF-4D54-9C8F-3D8FE295CED9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DA3D81-224F-415A-BA58-C9137ED0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CA7263-DD0A-420D-AA4F-DA639552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F4D-58BA-4640-A850-99043C8E7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10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24F14-F78A-4A7B-9A69-FFE55195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BB5D7-0299-4F5D-BCC5-5A690B58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E616BD-D49B-4E4F-9A54-2F05B372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156A-15DF-4D54-9C8F-3D8FE295CED9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D05CD-0530-4BED-93CC-555D35EE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CA4F6-CAB0-417A-8334-ED2A1EF5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F4D-58BA-4640-A850-99043C8E7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64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5B0A0-A4EA-4ADC-88DB-771CF2C4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0045CD-90A1-46F6-9641-20931840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0C1B42-ADF5-46A8-ABF1-661C1D7B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156A-15DF-4D54-9C8F-3D8FE295CED9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4D01DF-957D-4BDD-BAC8-F7C98636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A7DAC-F94F-4985-9898-B20F6EB7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F4D-58BA-4640-A850-99043C8E7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1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220FA-F82D-4E2F-BA44-C7DC9BDB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C1A0F-6803-4BB3-88C3-345EC9435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7C89B0-D7F2-4CCB-9863-D984C8AD9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817E00-266D-4920-A29E-759F87EF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156A-15DF-4D54-9C8F-3D8FE295CED9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0C4AB6-9A51-4248-BF40-E1A830A0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6889E7-1F61-41FA-B4BD-2A2B12B9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F4D-58BA-4640-A850-99043C8E7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66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23982-2504-4A64-B74D-1C3A397B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5CD5B-FA64-4462-8601-94078EDD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AF9578-CD42-4E84-8C23-75675F77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E48BBC-6E9F-4E68-8D96-9631412BB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FDAAD9-C4A3-4370-8BC1-FB0D6B9F0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6889FB-584B-4662-A097-4756642D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156A-15DF-4D54-9C8F-3D8FE295CED9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52BE0A-0323-4A6A-992E-4035A02B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FA534B-BC87-42DA-B6B1-1AB1693F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F4D-58BA-4640-A850-99043C8E7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29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63CEC-5BD7-46F3-9306-F1EFB0B7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54C289-9C19-4125-9B93-703C2419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156A-15DF-4D54-9C8F-3D8FE295CED9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363C83-B86F-4DFE-9CEC-5A006216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12072C-66C4-47BC-84FD-964A4E63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F4D-58BA-4640-A850-99043C8E7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6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F49517-1E41-46F4-9B6C-7CC65DDA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156A-15DF-4D54-9C8F-3D8FE295CED9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50C2AB-6E97-4517-B06F-2D6B8262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9CF9E7-B18F-4F1E-AD14-64654313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F4D-58BA-4640-A850-99043C8E7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42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FD5DE-A837-4DB4-ACB6-0497DB98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6DA24-2C34-4856-A041-90E1B939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A8CB8A-D3BE-4C05-9130-AF9FD20CB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BF3442-9698-41B4-B192-ED61F85D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156A-15DF-4D54-9C8F-3D8FE295CED9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4A0B57-6862-4F2F-A969-3DA2507F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72BB5A-C397-4FEC-A5CA-0295AE7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F4D-58BA-4640-A850-99043C8E7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7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4978F-9AC2-4EC9-AD7C-296E8C5F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FAAD0E-5935-4610-B397-C8FC50C25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46482-FE79-4B37-B64D-2A08F53A5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454299-A27C-4802-8AE5-07C3FCC5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156A-15DF-4D54-9C8F-3D8FE295CED9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131E26-DF8A-43A1-9D97-32949BB6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171790-A292-40F1-A89F-38E7796D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F4D-58BA-4640-A850-99043C8E7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83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9E946B-69A3-4814-95CA-BC3CA049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FA2FEF-3E3A-4924-AE8B-89BA43569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65B0CA-3B9A-472C-937F-4035CCF66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156A-15DF-4D54-9C8F-3D8FE295CED9}" type="datetimeFigureOut">
              <a:rPr lang="fr-FR" smtClean="0"/>
              <a:t>25/02/2021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89BD8C-A344-4C5D-93C1-804F85E8E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AD414-C391-4908-AD42-ACA408D9C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DF4D-58BA-4640-A850-99043C8E7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0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sse, table, chope, café&#10;&#10;Description générée automatiquement">
            <a:extLst>
              <a:ext uri="{FF2B5EF4-FFF2-40B4-BE49-F238E27FC236}">
                <a16:creationId xmlns:a16="http://schemas.microsoft.com/office/drawing/2014/main" id="{2703AA5F-D790-40B0-8B5C-CE78EA06D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46" y="6413071"/>
            <a:ext cx="7620660" cy="2542252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9" name="Image 8" descr="Une image contenant table, tasse, verre, intérieur&#10;&#10;Description générée automatiquement">
            <a:extLst>
              <a:ext uri="{FF2B5EF4-FFF2-40B4-BE49-F238E27FC236}">
                <a16:creationId xmlns:a16="http://schemas.microsoft.com/office/drawing/2014/main" id="{9BE926A2-1906-4810-813C-FB4539E95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45" y="3791039"/>
            <a:ext cx="5078408" cy="2542252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347E7F5-1F18-49B2-9163-0BCBD13C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645" y="3791039"/>
            <a:ext cx="2541600" cy="25416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3" name="Image 12" descr="Une image contenant table, assis, verre, en bois&#10;&#10;Description générée automatiquement">
            <a:extLst>
              <a:ext uri="{FF2B5EF4-FFF2-40B4-BE49-F238E27FC236}">
                <a16:creationId xmlns:a16="http://schemas.microsoft.com/office/drawing/2014/main" id="{27FBC265-C52F-4D68-9851-3468732BC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14" y="-1438484"/>
            <a:ext cx="2540131" cy="2540131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C0E5F2C-FBDF-4F58-A00C-D18C71163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245" y="-1439953"/>
            <a:ext cx="2541600" cy="254160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90B241C-DC39-455A-A78A-3E64A5BCDE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478" y="-1440741"/>
            <a:ext cx="2543175" cy="254317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1" name="Image 10" descr="Une image contenant table, intérieur, verre&#10;&#10;Description générée automatiquement">
            <a:extLst>
              <a:ext uri="{FF2B5EF4-FFF2-40B4-BE49-F238E27FC236}">
                <a16:creationId xmlns:a16="http://schemas.microsoft.com/office/drawing/2014/main" id="{A554A5EB-D76A-45F8-8379-3C1FD66EA7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545" y="-4104422"/>
            <a:ext cx="2540131" cy="2540131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0B6B50D-74F2-4354-90CC-523D493823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1478" y="-4061219"/>
            <a:ext cx="2543175" cy="254317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C8478B6-CB3F-4BA7-82E7-EB112387C8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5187" y="-4104422"/>
            <a:ext cx="2543175" cy="254317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7" name="Image 6" descr="Une image contenant tasse, verre, orange, boisson&#10;&#10;Description générée automatiquement">
            <a:extLst>
              <a:ext uri="{FF2B5EF4-FFF2-40B4-BE49-F238E27FC236}">
                <a16:creationId xmlns:a16="http://schemas.microsoft.com/office/drawing/2014/main" id="{D1AF03A8-66E7-482C-80A5-85B281CC02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60" y="-6652467"/>
            <a:ext cx="2540131" cy="2540131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414D942-16F6-4C2C-A01A-6E9AE7D068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1176" y="-6655511"/>
            <a:ext cx="2543175" cy="254317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3F54BBC-083F-48C1-B471-18089BD5E9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5109" y="-6655511"/>
            <a:ext cx="2543175" cy="254317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15337C4-DC56-468E-B4DE-07F9E14DE19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5129" y="1175346"/>
            <a:ext cx="2543175" cy="254317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5FC8F9D-19BC-4217-8539-B44FE5BBA8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8303" y="1167432"/>
            <a:ext cx="5086350" cy="254317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2E538DD-152E-4288-A38B-B367D3B0DD5A}"/>
              </a:ext>
            </a:extLst>
          </p:cNvPr>
          <p:cNvSpPr txBox="1"/>
          <p:nvPr/>
        </p:nvSpPr>
        <p:spPr>
          <a:xfrm>
            <a:off x="2034978" y="-4493851"/>
            <a:ext cx="2440503" cy="369332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" panose="020B0604020202020204" pitchFamily="34" charset="0"/>
              </a:rPr>
              <a:t>British </a:t>
            </a:r>
            <a:r>
              <a:rPr lang="fr-FR" dirty="0" err="1">
                <a:latin typeface="Abadi" panose="020B0604020202020204" pitchFamily="34" charset="0"/>
              </a:rPr>
              <a:t>Nonic</a:t>
            </a:r>
            <a:r>
              <a:rPr lang="fr-FR" dirty="0">
                <a:latin typeface="Abadi" panose="020B0604020202020204" pitchFamily="34" charset="0"/>
              </a:rPr>
              <a:t> </a:t>
            </a:r>
            <a:r>
              <a:rPr lang="fr-FR" dirty="0" err="1">
                <a:latin typeface="Abadi" panose="020B0604020202020204" pitchFamily="34" charset="0"/>
              </a:rPr>
              <a:t>Pint</a:t>
            </a:r>
            <a:endParaRPr lang="fr-FR" dirty="0">
              <a:latin typeface="Abadi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DECEDBF-FDAF-407B-B138-206ED97DEF03}"/>
              </a:ext>
            </a:extLst>
          </p:cNvPr>
          <p:cNvSpPr txBox="1"/>
          <p:nvPr/>
        </p:nvSpPr>
        <p:spPr>
          <a:xfrm>
            <a:off x="4637891" y="-4488713"/>
            <a:ext cx="2440503" cy="369332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" panose="020B0604020202020204" pitchFamily="34" charset="0"/>
              </a:rPr>
              <a:t>Irish </a:t>
            </a:r>
            <a:r>
              <a:rPr lang="fr-FR" dirty="0" err="1">
                <a:latin typeface="Abadi" panose="020B0604020202020204" pitchFamily="34" charset="0"/>
              </a:rPr>
              <a:t>Pint</a:t>
            </a:r>
            <a:endParaRPr lang="fr-FR" dirty="0">
              <a:latin typeface="Abadi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8D34BB-B2CF-4594-9512-66BE51062448}"/>
              </a:ext>
            </a:extLst>
          </p:cNvPr>
          <p:cNvSpPr txBox="1"/>
          <p:nvPr/>
        </p:nvSpPr>
        <p:spPr>
          <a:xfrm>
            <a:off x="7233130" y="-4498367"/>
            <a:ext cx="2440503" cy="369332"/>
          </a:xfrm>
          <a:prstGeom prst="rect">
            <a:avLst/>
          </a:prstGeom>
          <a:solidFill>
            <a:srgbClr val="FFFFFF">
              <a:alpha val="50196"/>
            </a:srgb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" panose="020B0604020202020204" pitchFamily="34" charset="0"/>
              </a:rPr>
              <a:t>American Shaker </a:t>
            </a:r>
            <a:r>
              <a:rPr lang="fr-FR" dirty="0" err="1">
                <a:latin typeface="Abadi" panose="020B0604020202020204" pitchFamily="34" charset="0"/>
              </a:rPr>
              <a:t>Pint</a:t>
            </a:r>
            <a:endParaRPr lang="fr-FR" dirty="0">
              <a:latin typeface="Abadi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D850BDD-B8E0-45BE-A0F3-3052E66E5BE7}"/>
              </a:ext>
            </a:extLst>
          </p:cNvPr>
          <p:cNvSpPr txBox="1"/>
          <p:nvPr/>
        </p:nvSpPr>
        <p:spPr>
          <a:xfrm>
            <a:off x="2022143" y="-1927750"/>
            <a:ext cx="2543175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" panose="020B0604020202020204" pitchFamily="34" charset="0"/>
              </a:rPr>
              <a:t>IPA </a:t>
            </a:r>
            <a:r>
              <a:rPr lang="fr-FR" dirty="0" err="1">
                <a:latin typeface="Abadi" panose="020B0604020202020204" pitchFamily="34" charset="0"/>
              </a:rPr>
              <a:t>Spiegelau</a:t>
            </a:r>
            <a:endParaRPr lang="fr-FR" dirty="0">
              <a:latin typeface="Abadi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9238362-BD4E-4264-8701-C58A80E12D71}"/>
              </a:ext>
            </a:extLst>
          </p:cNvPr>
          <p:cNvSpPr txBox="1"/>
          <p:nvPr/>
        </p:nvSpPr>
        <p:spPr>
          <a:xfrm>
            <a:off x="4618294" y="-1958292"/>
            <a:ext cx="238957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Abadi" panose="020B0604020202020204" pitchFamily="34" charset="0"/>
              </a:rPr>
              <a:t>Teku</a:t>
            </a:r>
            <a:endParaRPr lang="fr-FR" dirty="0">
              <a:latin typeface="Abadi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FA20DC0-3AB5-466E-9AE9-2CAFCA434B2A}"/>
              </a:ext>
            </a:extLst>
          </p:cNvPr>
          <p:cNvSpPr txBox="1"/>
          <p:nvPr/>
        </p:nvSpPr>
        <p:spPr>
          <a:xfrm>
            <a:off x="7169493" y="-1901602"/>
            <a:ext cx="244050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Abadi" panose="020B0604020202020204" pitchFamily="34" charset="0"/>
              </a:rPr>
              <a:t>Willi</a:t>
            </a:r>
            <a:r>
              <a:rPr lang="fr-FR" dirty="0">
                <a:latin typeface="Abadi" panose="020B0604020202020204" pitchFamily="34" charset="0"/>
              </a:rPr>
              <a:t> </a:t>
            </a:r>
            <a:r>
              <a:rPr lang="fr-FR" dirty="0" err="1">
                <a:latin typeface="Abadi" panose="020B0604020202020204" pitchFamily="34" charset="0"/>
              </a:rPr>
              <a:t>Bencher</a:t>
            </a:r>
            <a:endParaRPr lang="fr-FR" dirty="0">
              <a:latin typeface="Abadi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96F4219-A0D8-4EB9-A078-FB8D8A762FCE}"/>
              </a:ext>
            </a:extLst>
          </p:cNvPr>
          <p:cNvSpPr txBox="1"/>
          <p:nvPr/>
        </p:nvSpPr>
        <p:spPr>
          <a:xfrm>
            <a:off x="2024261" y="745600"/>
            <a:ext cx="2468546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Abadi" panose="020B0604020202020204" pitchFamily="34" charset="0"/>
              </a:rPr>
              <a:t>Tulip</a:t>
            </a:r>
            <a:endParaRPr lang="fr-FR" dirty="0">
              <a:latin typeface="Abadi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8D44C5A-6D77-4FA6-8CFF-07B41B34B11A}"/>
              </a:ext>
            </a:extLst>
          </p:cNvPr>
          <p:cNvSpPr txBox="1"/>
          <p:nvPr/>
        </p:nvSpPr>
        <p:spPr>
          <a:xfrm>
            <a:off x="4580545" y="726546"/>
            <a:ext cx="2426680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Abadi" panose="020B0604020202020204" pitchFamily="34" charset="0"/>
              </a:rPr>
              <a:t>Chalice</a:t>
            </a:r>
            <a:endParaRPr lang="fr-FR" dirty="0">
              <a:latin typeface="Abadi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7C3FFA7-7C45-460D-8622-262D9E321EDF}"/>
              </a:ext>
            </a:extLst>
          </p:cNvPr>
          <p:cNvSpPr txBox="1"/>
          <p:nvPr/>
        </p:nvSpPr>
        <p:spPr>
          <a:xfrm>
            <a:off x="7181283" y="717668"/>
            <a:ext cx="244050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Abadi" panose="020B0604020202020204" pitchFamily="34" charset="0"/>
              </a:rPr>
              <a:t>Weizen</a:t>
            </a:r>
            <a:r>
              <a:rPr lang="fr-FR" dirty="0">
                <a:latin typeface="Abadi" panose="020B0604020202020204" pitchFamily="34" charset="0"/>
              </a:rPr>
              <a:t> Glass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DDBE61E-EF30-4A42-8C31-C2B03E5680AF}"/>
              </a:ext>
            </a:extLst>
          </p:cNvPr>
          <p:cNvSpPr txBox="1"/>
          <p:nvPr/>
        </p:nvSpPr>
        <p:spPr>
          <a:xfrm>
            <a:off x="2015128" y="3360775"/>
            <a:ext cx="2460354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" panose="020B0604020202020204" pitchFamily="34" charset="0"/>
              </a:rPr>
              <a:t>Stout </a:t>
            </a:r>
            <a:r>
              <a:rPr lang="fr-FR" dirty="0" err="1">
                <a:latin typeface="Abadi" panose="020B0604020202020204" pitchFamily="34" charset="0"/>
              </a:rPr>
              <a:t>Spiegelau</a:t>
            </a:r>
            <a:endParaRPr lang="fr-FR" dirty="0">
              <a:latin typeface="Abadi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8F9E4A6-F165-4464-870E-8DA553A5B6EB}"/>
              </a:ext>
            </a:extLst>
          </p:cNvPr>
          <p:cNvSpPr txBox="1"/>
          <p:nvPr/>
        </p:nvSpPr>
        <p:spPr>
          <a:xfrm>
            <a:off x="4558302" y="3347802"/>
            <a:ext cx="5075633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Abadi" panose="020B0604020202020204" pitchFamily="34" charset="0"/>
              </a:rPr>
              <a:t>Snifter</a:t>
            </a:r>
            <a:endParaRPr lang="fr-FR" dirty="0">
              <a:latin typeface="Abadi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638D167-8408-4E86-8146-40FCD0E50C77}"/>
              </a:ext>
            </a:extLst>
          </p:cNvPr>
          <p:cNvSpPr txBox="1"/>
          <p:nvPr/>
        </p:nvSpPr>
        <p:spPr>
          <a:xfrm>
            <a:off x="2026918" y="5967072"/>
            <a:ext cx="2543175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Abadi" panose="020B0604020202020204" pitchFamily="34" charset="0"/>
              </a:rPr>
              <a:t>Stange</a:t>
            </a:r>
            <a:endParaRPr lang="fr-FR" dirty="0">
              <a:latin typeface="Abadi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77E52FD-020A-4793-9180-5DBABBADBA63}"/>
              </a:ext>
            </a:extLst>
          </p:cNvPr>
          <p:cNvSpPr txBox="1"/>
          <p:nvPr/>
        </p:nvSpPr>
        <p:spPr>
          <a:xfrm>
            <a:off x="4647487" y="5961701"/>
            <a:ext cx="4994319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Abadi" panose="020B0604020202020204" pitchFamily="34" charset="0"/>
              </a:rPr>
              <a:t>Pilsner</a:t>
            </a:r>
            <a:r>
              <a:rPr lang="fr-FR" dirty="0">
                <a:latin typeface="Abadi" panose="020B0604020202020204" pitchFamily="34" charset="0"/>
              </a:rPr>
              <a:t> Glass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489BC46-CD2C-4431-B00E-1E0F86F99F6D}"/>
              </a:ext>
            </a:extLst>
          </p:cNvPr>
          <p:cNvSpPr txBox="1"/>
          <p:nvPr/>
        </p:nvSpPr>
        <p:spPr>
          <a:xfrm>
            <a:off x="2034979" y="8585991"/>
            <a:ext cx="7606828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" panose="020B0604020202020204" pitchFamily="34" charset="0"/>
              </a:rPr>
              <a:t>Mug / Beer Stein</a:t>
            </a:r>
          </a:p>
        </p:txBody>
      </p:sp>
    </p:spTree>
    <p:extLst>
      <p:ext uri="{BB962C8B-B14F-4D97-AF65-F5344CB8AC3E}">
        <p14:creationId xmlns:p14="http://schemas.microsoft.com/office/powerpoint/2010/main" val="2239563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Pedro Bernardos</dc:creator>
  <cp:lastModifiedBy>Pedro Bernardos</cp:lastModifiedBy>
  <cp:revision>12</cp:revision>
  <dcterms:created xsi:type="dcterms:W3CDTF">2021-02-25T18:37:25Z</dcterms:created>
  <dcterms:modified xsi:type="dcterms:W3CDTF">2021-02-25T19:55:38Z</dcterms:modified>
</cp:coreProperties>
</file>