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49" r:id="rId4"/>
  </p:sldMasterIdLst>
  <p:notesMasterIdLst>
    <p:notesMasterId r:id="rId5"/>
  </p:notesMasterIdLst>
  <p:sldIdLst>
    <p:sldId id="256" r:id="rId6"/>
    <p:sldId id="257" r:id="rId7"/>
    <p:sldId id="258" r:id="rId8"/>
    <p:sldId id="259" r:id="rId9"/>
  </p:sldIdLst>
  <p:sldSz cy="6858000" cx="9144000"/>
  <p:notesSz cy="10058400" cx="77724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theme/theme3.xml" Type="http://schemas.openxmlformats.org/officeDocument/2006/relationships/theme" Id="rId1"/><Relationship Target="slideMasters/slideMaster1.xml" Type="http://schemas.openxmlformats.org/officeDocument/2006/relationships/slideMaster" Id="rId4"/><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 name="Shape 1"/>
        <p:cNvGrpSpPr/>
        <p:nvPr/>
      </p:nvGrpSpPr>
      <p:grpSpPr>
        <a:xfrm>
          <a:off y="0" x="0"/>
          <a:ext cy="0" cx="0"/>
          <a:chOff y="0" x="0"/>
          <a:chExt cy="0" cx="0"/>
        </a:xfrm>
      </p:grpSpPr>
      <p:sp>
        <p:nvSpPr>
          <p:cNvPr id="2" name="Shape 2"/>
          <p:cNvSpPr/>
          <p:nvPr>
            <p:ph idx="2" type="sldImg"/>
          </p:nvPr>
        </p:nvSpPr>
        <p:spPr>
          <a:xfrm>
            <a:off y="763587" x="1371600"/>
            <a:ext cy="3770311" cx="5027611"/>
          </a:xfrm>
          <a:custGeom>
            <a:pathLst>
              <a:path w="120000" extrusionOk="0" h="120000">
                <a:moveTo>
                  <a:pt y="0" x="0"/>
                </a:moveTo>
                <a:lnTo>
                  <a:pt y="0" x="120000"/>
                </a:lnTo>
                <a:lnTo>
                  <a:pt y="120000" x="120000"/>
                </a:lnTo>
                <a:lnTo>
                  <a:pt y="120000" x="0"/>
                </a:lnTo>
                <a:close/>
              </a:path>
            </a:pathLst>
          </a:custGeom>
          <a:noFill/>
          <a:ln>
            <a:noFill/>
          </a:ln>
        </p:spPr>
      </p:sp>
      <p:sp>
        <p:nvSpPr>
          <p:cNvPr id="3" name="Shape 3"/>
          <p:cNvSpPr txBox="1"/>
          <p:nvPr>
            <p:ph idx="1" type="body"/>
          </p:nvPr>
        </p:nvSpPr>
        <p:spPr>
          <a:xfrm>
            <a:off y="4776787" x="777875"/>
            <a:ext cy="4524374" cx="6216650"/>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 name="Shape 4"/>
          <p:cNvSpPr txBox="1"/>
          <p:nvPr>
            <p:ph idx="3" type="hdr"/>
          </p:nvPr>
        </p:nvSpPr>
        <p:spPr>
          <a:xfrm>
            <a:off y="0" x="0"/>
            <a:ext cy="501650" cx="3371850"/>
          </a:xfrm>
          <a:prstGeom prst="rect">
            <a:avLst/>
          </a:prstGeom>
          <a:noFill/>
          <a:ln>
            <a:noFill/>
          </a:ln>
        </p:spPr>
        <p:txBody>
          <a:bodyPr bIns="91425" rIns="91425" lIns="91425" tIns="91425" anchor="t" anchorCtr="0"/>
          <a:lstStyle>
            <a:lvl1pPr algn="l" rtl="0" marR="0" indent="0" marL="0">
              <a:lnSpc>
                <a:spcPct val="93000"/>
              </a:lnSpc>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5" name="Shape 5"/>
          <p:cNvSpPr txBox="1"/>
          <p:nvPr>
            <p:ph idx="10" type="dt"/>
          </p:nvPr>
        </p:nvSpPr>
        <p:spPr>
          <a:xfrm>
            <a:off y="0" x="4398962"/>
            <a:ext cy="501650" cx="3371850"/>
          </a:xfrm>
          <a:prstGeom prst="rect">
            <a:avLst/>
          </a:prstGeom>
          <a:noFill/>
          <a:ln>
            <a:noFill/>
          </a:ln>
        </p:spPr>
        <p:txBody>
          <a:bodyPr bIns="91425" rIns="91425" lIns="91425" tIns="91425" anchor="t" anchorCtr="0"/>
          <a:lstStyle>
            <a:lvl1pPr algn="r" rtl="0" marR="0" indent="0" marL="0">
              <a:lnSpc>
                <a:spcPct val="93000"/>
              </a:lnSpc>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1" type="ftr"/>
          </p:nvPr>
        </p:nvSpPr>
        <p:spPr>
          <a:xfrm>
            <a:off y="9555161" x="0"/>
            <a:ext cy="501650" cx="3371850"/>
          </a:xfrm>
          <a:prstGeom prst="rect">
            <a:avLst/>
          </a:prstGeom>
          <a:noFill/>
          <a:ln>
            <a:noFill/>
          </a:ln>
        </p:spPr>
        <p:txBody>
          <a:bodyPr bIns="91425" rIns="91425" lIns="91425" tIns="91425" anchor="b" anchorCtr="0"/>
          <a:lstStyle>
            <a:lvl1pPr algn="l" rtl="0" marR="0" indent="0" marL="0">
              <a:lnSpc>
                <a:spcPct val="93000"/>
              </a:lnSpc>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 name="Shape 7"/>
          <p:cNvSpPr txBox="1"/>
          <p:nvPr>
            <p:ph idx="12" type="sldNum"/>
          </p:nvPr>
        </p:nvSpPr>
        <p:spPr>
          <a:xfrm>
            <a:off y="9555161" x="4398962"/>
            <a:ext cy="501650" cx="3371850"/>
          </a:xfrm>
          <a:prstGeom prst="rect">
            <a:avLst/>
          </a:prstGeom>
          <a:noFill/>
          <a:ln>
            <a:noFill/>
          </a:ln>
        </p:spPr>
        <p:txBody>
          <a:bodyPr bIns="91425" rIns="91425" lIns="91425" tIns="91425" anchor="b" anchorCtr="0"/>
          <a:lstStyle>
            <a:lvl1pPr algn="r" rtl="0" marR="0" indent="0" marL="0">
              <a:lnSpc>
                <a:spcPct val="93000"/>
              </a:lnSpc>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 name="Shape 19"/>
        <p:cNvGrpSpPr/>
        <p:nvPr/>
      </p:nvGrpSpPr>
      <p:grpSpPr>
        <a:xfrm>
          <a:off y="0" x="0"/>
          <a:ext cy="0" cx="0"/>
          <a:chOff y="0" x="0"/>
          <a:chExt cy="0" cx="0"/>
        </a:xfrm>
      </p:grpSpPr>
      <p:sp>
        <p:nvSpPr>
          <p:cNvPr id="20" name="Shape 20"/>
          <p:cNvSpPr/>
          <p:nvPr/>
        </p:nvSpPr>
        <p:spPr>
          <a:xfrm>
            <a:off y="763587" x="1371600"/>
            <a:ext cy="3771900" cx="5029199"/>
          </a:xfrm>
          <a:prstGeom prst="rect">
            <a:avLst/>
          </a:prstGeom>
          <a:noFill/>
          <a:ln w="9525" cap="rnd">
            <a:solidFill>
              <a:srgbClr val="000000"/>
            </a:solidFill>
            <a:prstDash val="solid"/>
            <a:miter/>
            <a:headEnd w="med" len="med" type="none"/>
            <a:tailEnd w="med" len="med" type="none"/>
          </a:ln>
        </p:spPr>
        <p:txBody>
          <a:bodyPr bIns="45700" rIns="91425" lIns="91425" tIns="45700" anchor="ctr" anchorCtr="0">
            <a:noAutofit/>
          </a:bodyPr>
          <a:lstStyle/>
          <a:p>
            <a:pPr>
              <a:spcBef>
                <a:spcPts val="0"/>
              </a:spcBef>
              <a:buNone/>
            </a:pPr>
            <a:r>
              <a:t/>
            </a:r>
            <a:endParaRPr/>
          </a:p>
        </p:txBody>
      </p:sp>
      <p:sp>
        <p:nvSpPr>
          <p:cNvPr id="21" name="Shape 21"/>
          <p:cNvSpPr txBox="1"/>
          <p:nvPr/>
        </p:nvSpPr>
        <p:spPr>
          <a:xfrm>
            <a:off y="4776787" x="777875"/>
            <a:ext cy="4525961" cx="6218236"/>
          </a:xfrm>
          <a:prstGeom prst="rect">
            <a:avLst/>
          </a:prstGeom>
          <a:no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idx="1" type="body"/>
          </p:nvPr>
        </p:nvSpPr>
        <p:spPr>
          <a:xfrm>
            <a:off y="4776787" x="777875"/>
            <a:ext cy="4524374" cx="6216650"/>
          </a:xfrm>
          <a:prstGeom prst="rect">
            <a:avLst/>
          </a:prstGeom>
        </p:spPr>
        <p:txBody>
          <a:bodyPr bIns="91425" rIns="91425" lIns="91425" tIns="91425" anchor="ctr" anchorCtr="0">
            <a:noAutofit/>
          </a:bodyPr>
          <a:lstStyle/>
          <a:p>
            <a:pPr>
              <a:spcBef>
                <a:spcPts val="0"/>
              </a:spcBef>
              <a:buNone/>
            </a:pPr>
            <a:r>
              <a:t/>
            </a:r>
            <a:endParaRPr/>
          </a:p>
        </p:txBody>
      </p:sp>
      <p:sp>
        <p:nvSpPr>
          <p:cNvPr id="23" name="Shape 23"/>
          <p:cNvSpPr/>
          <p:nvPr>
            <p:ph idx="2" type="sldImg"/>
          </p:nvPr>
        </p:nvSpPr>
        <p:spPr>
          <a:xfrm>
            <a:off y="763587" x="1371600"/>
            <a:ext cy="3770311" cx="5027611"/>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nvSpPr>
        <p:spPr>
          <a:xfrm>
            <a:off y="763587" x="1371600"/>
            <a:ext cy="3771900" cx="5029199"/>
          </a:xfrm>
          <a:prstGeom prst="rect">
            <a:avLst/>
          </a:prstGeom>
          <a:noFill/>
          <a:ln w="9525" cap="rnd">
            <a:solidFill>
              <a:srgbClr val="000000"/>
            </a:solidFill>
            <a:prstDash val="solid"/>
            <a:miter/>
            <a:headEnd w="med" len="med" type="none"/>
            <a:tailEnd w="med" len="med" type="none"/>
          </a:ln>
        </p:spPr>
        <p:txBody>
          <a:bodyPr bIns="45700" rIns="91425" lIns="91425" tIns="45700" anchor="ctr" anchorCtr="0">
            <a:noAutofit/>
          </a:bodyPr>
          <a:lstStyle/>
          <a:p>
            <a:pPr>
              <a:spcBef>
                <a:spcPts val="0"/>
              </a:spcBef>
              <a:buNone/>
            </a:pPr>
            <a:r>
              <a:t/>
            </a:r>
            <a:endParaRPr/>
          </a:p>
        </p:txBody>
      </p:sp>
      <p:sp>
        <p:nvSpPr>
          <p:cNvPr id="29" name="Shape 29"/>
          <p:cNvSpPr txBox="1"/>
          <p:nvPr/>
        </p:nvSpPr>
        <p:spPr>
          <a:xfrm>
            <a:off y="4776787" x="777875"/>
            <a:ext cy="4526100" cx="6218100"/>
          </a:xfrm>
          <a:prstGeom prst="rect">
            <a:avLst/>
          </a:prstGeom>
          <a:noFill/>
          <a:ln>
            <a:noFill/>
          </a:ln>
        </p:spPr>
        <p:txBody>
          <a:bodyPr bIns="45700" rIns="91425" lIns="91425" tIns="45700" anchor="ctr" anchorCtr="0">
            <a:noAutofit/>
          </a:bodyPr>
          <a:lstStyle/>
          <a:p>
            <a:pPr>
              <a:spcBef>
                <a:spcPts val="0"/>
              </a:spcBef>
              <a:buNone/>
            </a:pPr>
            <a:r>
              <a:t/>
            </a:r>
            <a:endParaRPr/>
          </a:p>
        </p:txBody>
      </p:sp>
      <p:sp>
        <p:nvSpPr>
          <p:cNvPr id="30" name="Shape 30"/>
          <p:cNvSpPr txBox="1"/>
          <p:nvPr>
            <p:ph idx="1" type="body"/>
          </p:nvPr>
        </p:nvSpPr>
        <p:spPr>
          <a:xfrm>
            <a:off y="4776787" x="777875"/>
            <a:ext cy="4524300" cx="6216600"/>
          </a:xfrm>
          <a:prstGeom prst="rect">
            <a:avLst/>
          </a:prstGeom>
        </p:spPr>
        <p:txBody>
          <a:bodyPr bIns="91425" rIns="91425" lIns="91425" tIns="91425" anchor="ctr" anchorCtr="0">
            <a:noAutofit/>
          </a:bodyPr>
          <a:lstStyle/>
          <a:p>
            <a:pPr>
              <a:spcBef>
                <a:spcPts val="0"/>
              </a:spcBef>
              <a:buNone/>
            </a:pPr>
            <a:r>
              <a:t/>
            </a:r>
            <a:endParaRPr/>
          </a:p>
        </p:txBody>
      </p:sp>
      <p:sp>
        <p:nvSpPr>
          <p:cNvPr id="31" name="Shape 31"/>
          <p:cNvSpPr/>
          <p:nvPr>
            <p:ph idx="2" type="sldImg"/>
          </p:nvPr>
        </p:nvSpPr>
        <p:spPr>
          <a:xfrm>
            <a:off y="763587" x="1371600"/>
            <a:ext cy="3770400" cx="5027699"/>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 name="Shape 35"/>
        <p:cNvGrpSpPr/>
        <p:nvPr/>
      </p:nvGrpSpPr>
      <p:grpSpPr>
        <a:xfrm>
          <a:off y="0" x="0"/>
          <a:ext cy="0" cx="0"/>
          <a:chOff y="0" x="0"/>
          <a:chExt cy="0" cx="0"/>
        </a:xfrm>
      </p:grpSpPr>
      <p:sp>
        <p:nvSpPr>
          <p:cNvPr id="36" name="Shape 36"/>
          <p:cNvSpPr/>
          <p:nvPr/>
        </p:nvSpPr>
        <p:spPr>
          <a:xfrm>
            <a:off y="763587" x="1371600"/>
            <a:ext cy="3771900" cx="5029199"/>
          </a:xfrm>
          <a:prstGeom prst="rect">
            <a:avLst/>
          </a:prstGeom>
          <a:noFill/>
          <a:ln w="9525" cap="rnd">
            <a:solidFill>
              <a:srgbClr val="000000"/>
            </a:solidFill>
            <a:prstDash val="solid"/>
            <a:miter/>
            <a:headEnd w="med" len="med" type="none"/>
            <a:tailEnd w="med" len="med" type="none"/>
          </a:ln>
        </p:spPr>
        <p:txBody>
          <a:bodyPr bIns="45700" rIns="91425" lIns="91425" tIns="45700" anchor="ctr" anchorCtr="0">
            <a:noAutofit/>
          </a:bodyPr>
          <a:lstStyle/>
          <a:p>
            <a:pPr>
              <a:spcBef>
                <a:spcPts val="0"/>
              </a:spcBef>
              <a:buNone/>
            </a:pPr>
            <a:r>
              <a:t/>
            </a:r>
            <a:endParaRPr/>
          </a:p>
        </p:txBody>
      </p:sp>
      <p:sp>
        <p:nvSpPr>
          <p:cNvPr id="37" name="Shape 37"/>
          <p:cNvSpPr txBox="1"/>
          <p:nvPr/>
        </p:nvSpPr>
        <p:spPr>
          <a:xfrm>
            <a:off y="4776787" x="777875"/>
            <a:ext cy="4525961" cx="6218236"/>
          </a:xfrm>
          <a:prstGeom prst="rect">
            <a:avLst/>
          </a:prstGeom>
          <a:noFill/>
          <a:ln>
            <a:noFill/>
          </a:ln>
        </p:spPr>
        <p:txBody>
          <a:bodyPr bIns="45700" rIns="91425" lIns="91425" tIns="45700" anchor="ctr" anchorCtr="0">
            <a:noAutofit/>
          </a:bodyPr>
          <a:lstStyle/>
          <a:p>
            <a:pPr>
              <a:spcBef>
                <a:spcPts val="0"/>
              </a:spcBef>
              <a:buNone/>
            </a:pPr>
            <a:r>
              <a:t/>
            </a:r>
            <a:endParaRPr/>
          </a:p>
        </p:txBody>
      </p:sp>
      <p:sp>
        <p:nvSpPr>
          <p:cNvPr id="38" name="Shape 38"/>
          <p:cNvSpPr txBox="1"/>
          <p:nvPr>
            <p:ph idx="1" type="body"/>
          </p:nvPr>
        </p:nvSpPr>
        <p:spPr>
          <a:xfrm>
            <a:off y="4776787" x="777875"/>
            <a:ext cy="4524374" cx="6216650"/>
          </a:xfrm>
          <a:prstGeom prst="rect">
            <a:avLst/>
          </a:prstGeom>
        </p:spPr>
        <p:txBody>
          <a:bodyPr bIns="91425" rIns="91425" lIns="91425" tIns="91425" anchor="ctr" anchorCtr="0">
            <a:noAutofit/>
          </a:bodyPr>
          <a:lstStyle/>
          <a:p>
            <a:pPr>
              <a:spcBef>
                <a:spcPts val="0"/>
              </a:spcBef>
              <a:buNone/>
            </a:pPr>
            <a:r>
              <a:t/>
            </a:r>
            <a:endParaRPr/>
          </a:p>
        </p:txBody>
      </p:sp>
      <p:sp>
        <p:nvSpPr>
          <p:cNvPr id="39" name="Shape 39"/>
          <p:cNvSpPr/>
          <p:nvPr>
            <p:ph idx="2" type="sldImg"/>
          </p:nvPr>
        </p:nvSpPr>
        <p:spPr>
          <a:xfrm>
            <a:off y="763587" x="1371600"/>
            <a:ext cy="3770311" cx="5027611"/>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nvSpPr>
        <p:spPr>
          <a:xfrm>
            <a:off y="763587" x="1371600"/>
            <a:ext cy="3771900" cx="5029199"/>
          </a:xfrm>
          <a:prstGeom prst="rect">
            <a:avLst/>
          </a:prstGeom>
          <a:noFill/>
          <a:ln w="9525" cap="rnd">
            <a:solidFill>
              <a:srgbClr val="000000"/>
            </a:solidFill>
            <a:prstDash val="solid"/>
            <a:miter/>
            <a:headEnd w="med" len="med" type="none"/>
            <a:tailEnd w="med" len="med" type="none"/>
          </a:ln>
        </p:spPr>
        <p:txBody>
          <a:bodyPr bIns="45700" rIns="91425" lIns="91425" tIns="45700" anchor="ctr" anchorCtr="0">
            <a:noAutofit/>
          </a:bodyPr>
          <a:lstStyle/>
          <a:p>
            <a:pPr>
              <a:spcBef>
                <a:spcPts val="0"/>
              </a:spcBef>
              <a:buNone/>
            </a:pPr>
            <a:r>
              <a:t/>
            </a:r>
            <a:endParaRPr/>
          </a:p>
        </p:txBody>
      </p:sp>
      <p:sp>
        <p:nvSpPr>
          <p:cNvPr id="47" name="Shape 47"/>
          <p:cNvSpPr txBox="1"/>
          <p:nvPr/>
        </p:nvSpPr>
        <p:spPr>
          <a:xfrm>
            <a:off y="4776787" x="777875"/>
            <a:ext cy="4525961" cx="6218236"/>
          </a:xfrm>
          <a:prstGeom prst="rect">
            <a:avLst/>
          </a:prstGeom>
          <a:noFill/>
          <a:ln>
            <a:noFill/>
          </a:ln>
        </p:spPr>
        <p:txBody>
          <a:bodyPr bIns="45700" rIns="91425" lIns="91425" tIns="45700" anchor="ctr" anchorCtr="0">
            <a:noAutofit/>
          </a:bodyPr>
          <a:lstStyle/>
          <a:p>
            <a:pPr>
              <a:spcBef>
                <a:spcPts val="0"/>
              </a:spcBef>
              <a:buNone/>
            </a:pPr>
            <a:r>
              <a:t/>
            </a:r>
            <a:endParaRPr/>
          </a:p>
        </p:txBody>
      </p:sp>
      <p:sp>
        <p:nvSpPr>
          <p:cNvPr id="48" name="Shape 48"/>
          <p:cNvSpPr txBox="1"/>
          <p:nvPr>
            <p:ph idx="1" type="body"/>
          </p:nvPr>
        </p:nvSpPr>
        <p:spPr>
          <a:xfrm>
            <a:off y="4776787" x="777875"/>
            <a:ext cy="4524374" cx="6216650"/>
          </a:xfrm>
          <a:prstGeom prst="rect">
            <a:avLst/>
          </a:prstGeom>
        </p:spPr>
        <p:txBody>
          <a:bodyPr bIns="91425" rIns="91425" lIns="91425" tIns="91425" anchor="ctr" anchorCtr="0">
            <a:noAutofit/>
          </a:bodyPr>
          <a:lstStyle/>
          <a:p>
            <a:pPr>
              <a:spcBef>
                <a:spcPts val="0"/>
              </a:spcBef>
              <a:buNone/>
            </a:pPr>
            <a:r>
              <a:t/>
            </a:r>
            <a:endParaRPr/>
          </a:p>
        </p:txBody>
      </p:sp>
      <p:sp>
        <p:nvSpPr>
          <p:cNvPr id="49" name="Shape 49"/>
          <p:cNvSpPr/>
          <p:nvPr>
            <p:ph idx="2" type="sldImg"/>
          </p:nvPr>
        </p:nvSpPr>
        <p:spPr>
          <a:xfrm>
            <a:off y="763587" x="1371600"/>
            <a:ext cy="3770311" cx="5027611"/>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solidFill>
          <a:srgbClr val="FFFFFF"/>
        </a:solidFill>
      </p:bgPr>
    </p:bg>
    <p:spTree>
      <p:nvGrpSpPr>
        <p:cNvPr id="11" name="Shape 11"/>
        <p:cNvGrpSpPr/>
        <p:nvPr/>
      </p:nvGrpSpPr>
      <p:grpSpPr>
        <a:xfrm>
          <a:off y="0" x="0"/>
          <a:ext cy="0" cx="0"/>
          <a:chOff y="0" x="0"/>
          <a:chExt cy="0" cx="0"/>
        </a:xfrm>
      </p:grpSpPr>
      <p:sp>
        <p:nvSpPr>
          <p:cNvPr id="12" name="Shape 12"/>
          <p:cNvSpPr txBox="1"/>
          <p:nvPr>
            <p:ph type="title"/>
          </p:nvPr>
        </p:nvSpPr>
        <p:spPr>
          <a:xfrm>
            <a:off y="273050" x="457200"/>
            <a:ext cy="1143000" cx="8228012"/>
          </a:xfrm>
          <a:prstGeom prst="rect">
            <a:avLst/>
          </a:prstGeom>
          <a:noFill/>
          <a:ln>
            <a:noFill/>
          </a:ln>
        </p:spPr>
        <p:txBody>
          <a:bodyPr bIns="91425" rIns="91425" lIns="91425" tIns="91425" anchor="ctr" anchorCtr="0"/>
          <a:lstStyle>
            <a:lvl1pPr algn="ctr" rtl="0" indent="0" marL="0">
              <a:lnSpc>
                <a:spcPct val="94000"/>
              </a:lnSpc>
              <a:spcBef>
                <a:spcPts val="0"/>
              </a:spcBef>
              <a:spcAft>
                <a:spcPts val="0"/>
              </a:spcAft>
              <a:defRPr/>
            </a:lvl1pPr>
            <a:lvl2pPr algn="ctr" rtl="0" indent="-285750" marL="742950">
              <a:lnSpc>
                <a:spcPct val="94000"/>
              </a:lnSpc>
              <a:spcBef>
                <a:spcPts val="0"/>
              </a:spcBef>
              <a:spcAft>
                <a:spcPts val="0"/>
              </a:spcAft>
              <a:defRPr/>
            </a:lvl2pPr>
            <a:lvl3pPr algn="ctr" rtl="0" indent="-228600" marL="1143000">
              <a:lnSpc>
                <a:spcPct val="94000"/>
              </a:lnSpc>
              <a:spcBef>
                <a:spcPts val="0"/>
              </a:spcBef>
              <a:spcAft>
                <a:spcPts val="0"/>
              </a:spcAft>
              <a:defRPr/>
            </a:lvl3pPr>
            <a:lvl4pPr algn="ctr" rtl="0" indent="-228600" marL="1600200">
              <a:lnSpc>
                <a:spcPct val="94000"/>
              </a:lnSpc>
              <a:spcBef>
                <a:spcPts val="0"/>
              </a:spcBef>
              <a:spcAft>
                <a:spcPts val="0"/>
              </a:spcAft>
              <a:defRPr/>
            </a:lvl4pPr>
            <a:lvl5pPr algn="ctr" rtl="0" indent="-228600" marL="2057400">
              <a:lnSpc>
                <a:spcPct val="94000"/>
              </a:lnSpc>
              <a:spcBef>
                <a:spcPts val="0"/>
              </a:spcBef>
              <a:spcAft>
                <a:spcPts val="0"/>
              </a:spcAft>
              <a:defRPr/>
            </a:lvl5pPr>
            <a:lvl6pPr algn="ctr" rtl="0" indent="-228600" marL="2514600">
              <a:lnSpc>
                <a:spcPct val="94000"/>
              </a:lnSpc>
              <a:spcBef>
                <a:spcPts val="0"/>
              </a:spcBef>
              <a:spcAft>
                <a:spcPts val="0"/>
              </a:spcAft>
              <a:defRPr/>
            </a:lvl6pPr>
            <a:lvl7pPr algn="ctr" rtl="0" indent="-228600" marL="3429000">
              <a:lnSpc>
                <a:spcPct val="94000"/>
              </a:lnSpc>
              <a:spcBef>
                <a:spcPts val="0"/>
              </a:spcBef>
              <a:spcAft>
                <a:spcPts val="0"/>
              </a:spcAft>
              <a:defRPr/>
            </a:lvl7pPr>
            <a:lvl8pPr algn="ctr" rtl="0" indent="-228600" marL="4800600">
              <a:lnSpc>
                <a:spcPct val="94000"/>
              </a:lnSpc>
              <a:spcBef>
                <a:spcPts val="0"/>
              </a:spcBef>
              <a:spcAft>
                <a:spcPts val="0"/>
              </a:spcAft>
              <a:defRPr/>
            </a:lvl8pPr>
            <a:lvl9pPr algn="ctr" rtl="0" indent="-228600" marL="6629400">
              <a:lnSpc>
                <a:spcPct val="94000"/>
              </a:lnSpc>
              <a:spcBef>
                <a:spcPts val="0"/>
              </a:spcBef>
              <a:spcAft>
                <a:spcPts val="0"/>
              </a:spcAft>
              <a:defRPr/>
            </a:lvl9pPr>
          </a:lstStyle>
          <a:p/>
        </p:txBody>
      </p:sp>
      <p:sp>
        <p:nvSpPr>
          <p:cNvPr id="13" name="Shape 13"/>
          <p:cNvSpPr txBox="1"/>
          <p:nvPr>
            <p:ph idx="1" type="body"/>
          </p:nvPr>
        </p:nvSpPr>
        <p:spPr>
          <a:xfrm>
            <a:off y="1604962" x="457200"/>
            <a:ext cy="3975099" cx="8228012"/>
          </a:xfrm>
          <a:prstGeom prst="rect">
            <a:avLst/>
          </a:prstGeom>
          <a:noFill/>
          <a:ln>
            <a:noFill/>
          </a:ln>
        </p:spPr>
        <p:txBody>
          <a:bodyPr bIns="91425" rIns="91425" lIns="91425" tIns="91425" anchor="t" anchorCtr="0"/>
          <a:lstStyle>
            <a:lvl1pPr algn="l" rtl="0" indent="-342900" marL="342900">
              <a:lnSpc>
                <a:spcPct val="94000"/>
              </a:lnSpc>
              <a:spcBef>
                <a:spcPts val="0"/>
              </a:spcBef>
              <a:spcAft>
                <a:spcPts val="1400"/>
              </a:spcAft>
              <a:defRPr/>
            </a:lvl1pPr>
            <a:lvl2pPr algn="l" rtl="0" indent="-285750" marL="742950">
              <a:lnSpc>
                <a:spcPct val="94000"/>
              </a:lnSpc>
              <a:spcBef>
                <a:spcPts val="0"/>
              </a:spcBef>
              <a:spcAft>
                <a:spcPts val="1100"/>
              </a:spcAft>
              <a:defRPr/>
            </a:lvl2pPr>
            <a:lvl3pPr algn="l" rtl="0" indent="-228600" marL="1143000">
              <a:lnSpc>
                <a:spcPct val="94000"/>
              </a:lnSpc>
              <a:spcBef>
                <a:spcPts val="0"/>
              </a:spcBef>
              <a:spcAft>
                <a:spcPts val="800"/>
              </a:spcAft>
              <a:defRPr/>
            </a:lvl3pPr>
            <a:lvl4pPr algn="l" rtl="0" indent="-228600" marL="1600200">
              <a:lnSpc>
                <a:spcPct val="94000"/>
              </a:lnSpc>
              <a:spcBef>
                <a:spcPts val="0"/>
              </a:spcBef>
              <a:spcAft>
                <a:spcPts val="500"/>
              </a:spcAft>
              <a:defRPr/>
            </a:lvl4pPr>
            <a:lvl5pPr algn="l" rtl="0" indent="-228600" marL="2057400">
              <a:lnSpc>
                <a:spcPct val="94000"/>
              </a:lnSpc>
              <a:spcBef>
                <a:spcPts val="0"/>
              </a:spcBef>
              <a:spcAft>
                <a:spcPts val="200"/>
              </a:spcAft>
              <a:defRPr/>
            </a:lvl5pPr>
            <a:lvl6pPr algn="l" rtl="0" indent="-228600" marL="2514600">
              <a:lnSpc>
                <a:spcPct val="94000"/>
              </a:lnSpc>
              <a:spcBef>
                <a:spcPts val="0"/>
              </a:spcBef>
              <a:spcAft>
                <a:spcPts val="200"/>
              </a:spcAft>
              <a:defRPr/>
            </a:lvl6pPr>
            <a:lvl7pPr algn="l" rtl="0" indent="-228600" marL="3429000">
              <a:lnSpc>
                <a:spcPct val="94000"/>
              </a:lnSpc>
              <a:spcBef>
                <a:spcPts val="0"/>
              </a:spcBef>
              <a:spcAft>
                <a:spcPts val="200"/>
              </a:spcAft>
              <a:defRPr/>
            </a:lvl7pPr>
            <a:lvl8pPr algn="l" rtl="0" indent="-228600" marL="4800600">
              <a:lnSpc>
                <a:spcPct val="94000"/>
              </a:lnSpc>
              <a:spcBef>
                <a:spcPts val="0"/>
              </a:spcBef>
              <a:spcAft>
                <a:spcPts val="200"/>
              </a:spcAft>
              <a:defRPr/>
            </a:lvl8pPr>
            <a:lvl9pPr algn="l" rtl="0" indent="-228600" marL="6629400">
              <a:lnSpc>
                <a:spcPct val="94000"/>
              </a:lnSpc>
              <a:spcBef>
                <a:spcPts val="0"/>
              </a:spcBef>
              <a:spcAft>
                <a:spcPts val="200"/>
              </a:spcAf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1.xml" Type="http://schemas.openxmlformats.org/officeDocument/2006/relationships/theme" Id="rId2"/><Relationship Target="../slideLayouts/slideLayout1.xml" Type="http://schemas.openxmlformats.org/officeDocument/2006/relationships/slideLayout" Id="rId1"/></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 name="Shape 8"/>
        <p:cNvGrpSpPr/>
        <p:nvPr/>
      </p:nvGrpSpPr>
      <p:grpSpPr>
        <a:xfrm>
          <a:off y="0" x="0"/>
          <a:ext cy="0" cx="0"/>
          <a:chOff y="0" x="0"/>
          <a:chExt cy="0" cx="0"/>
        </a:xfrm>
      </p:grpSpPr>
      <p:sp>
        <p:nvSpPr>
          <p:cNvPr id="9" name="Shape 9"/>
          <p:cNvSpPr txBox="1"/>
          <p:nvPr>
            <p:ph type="title"/>
          </p:nvPr>
        </p:nvSpPr>
        <p:spPr>
          <a:xfrm>
            <a:off y="273050" x="457200"/>
            <a:ext cy="1143000" cx="8228012"/>
          </a:xfrm>
          <a:prstGeom prst="rect">
            <a:avLst/>
          </a:prstGeom>
          <a:noFill/>
          <a:ln>
            <a:noFill/>
          </a:ln>
        </p:spPr>
        <p:txBody>
          <a:bodyPr bIns="91425" rIns="91425" lIns="91425" tIns="91425" anchor="ctr" anchorCtr="0"/>
          <a:lstStyle>
            <a:lvl1pPr algn="ctr" rtl="0" marR="0" indent="0" marL="0">
              <a:lnSpc>
                <a:spcPct val="94000"/>
              </a:lnSpc>
              <a:spcBef>
                <a:spcPts val="0"/>
              </a:spcBef>
              <a:spcAft>
                <a:spcPts val="0"/>
              </a:spcAft>
              <a:defRPr/>
            </a:lvl1pPr>
            <a:lvl2pPr algn="ctr" rtl="0" marR="0" indent="-285750" marL="742950">
              <a:lnSpc>
                <a:spcPct val="94000"/>
              </a:lnSpc>
              <a:spcBef>
                <a:spcPts val="0"/>
              </a:spcBef>
              <a:spcAft>
                <a:spcPts val="0"/>
              </a:spcAft>
              <a:defRPr/>
            </a:lvl2pPr>
            <a:lvl3pPr algn="ctr" rtl="0" marR="0" indent="-228600" marL="1143000">
              <a:lnSpc>
                <a:spcPct val="94000"/>
              </a:lnSpc>
              <a:spcBef>
                <a:spcPts val="0"/>
              </a:spcBef>
              <a:spcAft>
                <a:spcPts val="0"/>
              </a:spcAft>
              <a:defRPr/>
            </a:lvl3pPr>
            <a:lvl4pPr algn="ctr" rtl="0" marR="0" indent="-228600" marL="1600200">
              <a:lnSpc>
                <a:spcPct val="94000"/>
              </a:lnSpc>
              <a:spcBef>
                <a:spcPts val="0"/>
              </a:spcBef>
              <a:spcAft>
                <a:spcPts val="0"/>
              </a:spcAft>
              <a:defRPr/>
            </a:lvl4pPr>
            <a:lvl5pPr algn="ctr" rtl="0" marR="0" indent="-228600" marL="2057400">
              <a:lnSpc>
                <a:spcPct val="94000"/>
              </a:lnSpc>
              <a:spcBef>
                <a:spcPts val="0"/>
              </a:spcBef>
              <a:spcAft>
                <a:spcPts val="0"/>
              </a:spcAft>
              <a:defRPr/>
            </a:lvl5pPr>
            <a:lvl6pPr algn="ctr" rtl="0" marR="0" indent="-228600" marL="2514600">
              <a:lnSpc>
                <a:spcPct val="94000"/>
              </a:lnSpc>
              <a:spcBef>
                <a:spcPts val="0"/>
              </a:spcBef>
              <a:spcAft>
                <a:spcPts val="0"/>
              </a:spcAft>
              <a:defRPr/>
            </a:lvl6pPr>
            <a:lvl7pPr algn="ctr" rtl="0" marR="0" indent="-228600" marL="3429000">
              <a:lnSpc>
                <a:spcPct val="94000"/>
              </a:lnSpc>
              <a:spcBef>
                <a:spcPts val="0"/>
              </a:spcBef>
              <a:spcAft>
                <a:spcPts val="0"/>
              </a:spcAft>
              <a:defRPr/>
            </a:lvl7pPr>
            <a:lvl8pPr algn="ctr" rtl="0" marR="0" indent="-228600" marL="4800600">
              <a:lnSpc>
                <a:spcPct val="94000"/>
              </a:lnSpc>
              <a:spcBef>
                <a:spcPts val="0"/>
              </a:spcBef>
              <a:spcAft>
                <a:spcPts val="0"/>
              </a:spcAft>
              <a:defRPr/>
            </a:lvl8pPr>
            <a:lvl9pPr algn="ctr" rtl="0" marR="0" indent="-228600" marL="6629400">
              <a:lnSpc>
                <a:spcPct val="94000"/>
              </a:lnSpc>
              <a:spcBef>
                <a:spcPts val="0"/>
              </a:spcBef>
              <a:spcAft>
                <a:spcPts val="0"/>
              </a:spcAft>
              <a:defRPr/>
            </a:lvl9pPr>
          </a:lstStyle>
          <a:p/>
        </p:txBody>
      </p:sp>
      <p:sp>
        <p:nvSpPr>
          <p:cNvPr id="10" name="Shape 10"/>
          <p:cNvSpPr txBox="1"/>
          <p:nvPr>
            <p:ph idx="1" type="body"/>
          </p:nvPr>
        </p:nvSpPr>
        <p:spPr>
          <a:xfrm>
            <a:off y="1604962" x="457200"/>
            <a:ext cy="3975099" cx="8228012"/>
          </a:xfrm>
          <a:prstGeom prst="rect">
            <a:avLst/>
          </a:prstGeom>
          <a:noFill/>
          <a:ln>
            <a:noFill/>
          </a:ln>
        </p:spPr>
        <p:txBody>
          <a:bodyPr bIns="91425" rIns="91425" lIns="91425" tIns="91425" anchor="t" anchorCtr="0"/>
          <a:lstStyle>
            <a:lvl1pPr algn="l" rtl="0" marR="0" indent="-342900" marL="342900">
              <a:lnSpc>
                <a:spcPct val="94000"/>
              </a:lnSpc>
              <a:spcBef>
                <a:spcPts val="0"/>
              </a:spcBef>
              <a:spcAft>
                <a:spcPts val="1400"/>
              </a:spcAft>
              <a:defRPr/>
            </a:lvl1pPr>
            <a:lvl2pPr algn="l" rtl="0" marR="0" indent="-285750" marL="742950">
              <a:lnSpc>
                <a:spcPct val="94000"/>
              </a:lnSpc>
              <a:spcBef>
                <a:spcPts val="0"/>
              </a:spcBef>
              <a:spcAft>
                <a:spcPts val="1100"/>
              </a:spcAft>
              <a:defRPr/>
            </a:lvl2pPr>
            <a:lvl3pPr algn="l" rtl="0" marR="0" indent="-228600" marL="1143000">
              <a:lnSpc>
                <a:spcPct val="94000"/>
              </a:lnSpc>
              <a:spcBef>
                <a:spcPts val="0"/>
              </a:spcBef>
              <a:spcAft>
                <a:spcPts val="800"/>
              </a:spcAft>
              <a:defRPr/>
            </a:lvl3pPr>
            <a:lvl4pPr algn="l" rtl="0" marR="0" indent="-228600" marL="1600200">
              <a:lnSpc>
                <a:spcPct val="94000"/>
              </a:lnSpc>
              <a:spcBef>
                <a:spcPts val="0"/>
              </a:spcBef>
              <a:spcAft>
                <a:spcPts val="500"/>
              </a:spcAft>
              <a:defRPr/>
            </a:lvl4pPr>
            <a:lvl5pPr algn="l" rtl="0" marR="0" indent="-228600" marL="2057400">
              <a:lnSpc>
                <a:spcPct val="94000"/>
              </a:lnSpc>
              <a:spcBef>
                <a:spcPts val="0"/>
              </a:spcBef>
              <a:spcAft>
                <a:spcPts val="200"/>
              </a:spcAft>
              <a:defRPr/>
            </a:lvl5pPr>
            <a:lvl6pPr algn="l" rtl="0" marR="0" indent="-228600" marL="2514600">
              <a:lnSpc>
                <a:spcPct val="94000"/>
              </a:lnSpc>
              <a:spcBef>
                <a:spcPts val="0"/>
              </a:spcBef>
              <a:spcAft>
                <a:spcPts val="200"/>
              </a:spcAft>
              <a:defRPr/>
            </a:lvl6pPr>
            <a:lvl7pPr algn="l" rtl="0" marR="0" indent="-228600" marL="3429000">
              <a:lnSpc>
                <a:spcPct val="94000"/>
              </a:lnSpc>
              <a:spcBef>
                <a:spcPts val="0"/>
              </a:spcBef>
              <a:spcAft>
                <a:spcPts val="200"/>
              </a:spcAft>
              <a:defRPr/>
            </a:lvl7pPr>
            <a:lvl8pPr algn="l" rtl="0" marR="0" indent="-228600" marL="4800600">
              <a:lnSpc>
                <a:spcPct val="94000"/>
              </a:lnSpc>
              <a:spcBef>
                <a:spcPts val="0"/>
              </a:spcBef>
              <a:spcAft>
                <a:spcPts val="200"/>
              </a:spcAft>
              <a:defRPr/>
            </a:lvl8pPr>
            <a:lvl9pPr algn="l" rtl="0" marR="0" indent="-228600" marL="6629400">
              <a:lnSpc>
                <a:spcPct val="94000"/>
              </a:lnSpc>
              <a:spcBef>
                <a:spcPts val="0"/>
              </a:spcBef>
              <a:spcAft>
                <a:spcPts val="200"/>
              </a:spcAft>
              <a:defRPr/>
            </a:lvl9pPr>
          </a:lstStyle>
          <a:p/>
        </p:txBody>
      </p:sp>
    </p:spTree>
  </p:cSld>
  <p:clrMap accent2="accent2" accent3="accent3" accent4="accent4" accent5="accent5" accent6="accent6" hlink="hlink" tx2="lt2" tx1="dk1" bg2="dk2" bg1="lt1" folHlink="folHlink" accent1="accent1"/>
  <p:sldLayoutIdLst>
    <p:sldLayoutId id="2147483648" r:id="rId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4"/><Relationship Target="../media/image03.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 Target="../media/image04.png" Type="http://schemas.openxmlformats.org/officeDocument/2006/relationships/image" Id="rId4"/><Relationship Target="../media/image01.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 Target="../media/image05.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1.xml" Type="http://schemas.openxmlformats.org/officeDocument/2006/relationships/slideLayout" Id="rId1"/><Relationship Target="../media/image06.png" Type="http://schemas.openxmlformats.org/officeDocument/2006/relationships/image" Id="rId4"/><Relationship Target="../media/image02.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4" name="Shape 14"/>
        <p:cNvGrpSpPr/>
        <p:nvPr/>
      </p:nvGrpSpPr>
      <p:grpSpPr>
        <a:xfrm>
          <a:off y="0" x="0"/>
          <a:ext cy="0" cx="0"/>
          <a:chOff y="0" x="0"/>
          <a:chExt cy="0" cx="0"/>
        </a:xfrm>
      </p:grpSpPr>
      <p:pic>
        <p:nvPicPr>
          <p:cNvPr id="15" name="Shape 15"/>
          <p:cNvPicPr preferRelativeResize="0"/>
          <p:nvPr/>
        </p:nvPicPr>
        <p:blipFill rotWithShape="1">
          <a:blip r:embed="rId3"/>
          <a:srcRect t="0" b="0" r="0" l="0"/>
          <a:stretch/>
        </p:blipFill>
        <p:spPr>
          <a:xfrm>
            <a:off y="1261950" x="542998"/>
            <a:ext cy="2961600" cx="8058000"/>
          </a:xfrm>
          <a:prstGeom prst="rect">
            <a:avLst/>
          </a:prstGeom>
          <a:noFill/>
          <a:ln>
            <a:noFill/>
          </a:ln>
        </p:spPr>
      </p:pic>
      <p:sp>
        <p:nvSpPr>
          <p:cNvPr id="16" name="Shape 16"/>
          <p:cNvSpPr txBox="1"/>
          <p:nvPr/>
        </p:nvSpPr>
        <p:spPr>
          <a:xfrm>
            <a:off y="404225" x="1031500"/>
            <a:ext cy="683099" cx="3442800"/>
          </a:xfrm>
          <a:prstGeom prst="rect">
            <a:avLst/>
          </a:prstGeom>
        </p:spPr>
        <p:txBody>
          <a:bodyPr bIns="91425" rIns="91425" lIns="91425" tIns="91425" anchor="t" anchorCtr="0">
            <a:noAutofit/>
          </a:bodyPr>
          <a:lstStyle/>
          <a:p>
            <a:pPr>
              <a:spcBef>
                <a:spcPts val="0"/>
              </a:spcBef>
              <a:buNone/>
            </a:pPr>
            <a:r>
              <a:rPr lang="en-US"/>
              <a:t>Change in density for change in atom number</a:t>
            </a:r>
          </a:p>
        </p:txBody>
      </p:sp>
      <p:pic>
        <p:nvPicPr>
          <p:cNvPr id="17" name="Shape 17"/>
          <p:cNvPicPr preferRelativeResize="0"/>
          <p:nvPr/>
        </p:nvPicPr>
        <p:blipFill rotWithShape="1">
          <a:blip r:embed="rId4"/>
          <a:srcRect t="0" b="0" r="0" l="0"/>
          <a:stretch/>
        </p:blipFill>
        <p:spPr>
          <a:xfrm>
            <a:off y="4398175" x="1031500"/>
            <a:ext cy="2468699" cx="3198900"/>
          </a:xfrm>
          <a:prstGeom prst="rect">
            <a:avLst/>
          </a:prstGeom>
          <a:noFill/>
          <a:ln>
            <a:noFill/>
          </a:ln>
        </p:spPr>
      </p:pic>
      <p:sp>
        <p:nvSpPr>
          <p:cNvPr id="18" name="Shape 18"/>
          <p:cNvSpPr txBox="1"/>
          <p:nvPr/>
        </p:nvSpPr>
        <p:spPr>
          <a:xfrm>
            <a:off y="4671425" x="4765300"/>
            <a:ext cy="683099" cx="3442800"/>
          </a:xfrm>
          <a:prstGeom prst="rect">
            <a:avLst/>
          </a:prstGeom>
        </p:spPr>
        <p:txBody>
          <a:bodyPr bIns="91425" rIns="91425" lIns="91425" tIns="91425" anchor="t" anchorCtr="0">
            <a:noAutofit/>
          </a:bodyPr>
          <a:lstStyle/>
          <a:p>
            <a:pPr rtl="0">
              <a:spcBef>
                <a:spcPts val="0"/>
              </a:spcBef>
              <a:buNone/>
            </a:pPr>
            <a:r>
              <a:rPr lang="en-US"/>
              <a:t>Comparison between dn/dN as measured in experiment and calculated using the trap geometry and the local density approximation at S/N=1.7kb </a:t>
            </a:r>
          </a:p>
          <a:p>
            <a:pPr rtl="0">
              <a:spcBef>
                <a:spcPts val="0"/>
              </a:spcBef>
              <a:buNone/>
            </a:pPr>
            <a:r>
              <a:t/>
            </a:r>
            <a:endParaRPr/>
          </a:p>
          <a:p>
            <a:pPr rtl="0" lvl="0">
              <a:spcBef>
                <a:spcPts val="0"/>
              </a:spcBef>
              <a:buNone/>
            </a:pPr>
            <a:r>
              <a:rPr lang="en-US"/>
              <a:t>LDA results at lower S/N will be obtained from Ehsan’s data but this is not done yet.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4" name="Shape 24"/>
        <p:cNvGrpSpPr/>
        <p:nvPr/>
      </p:nvGrpSpPr>
      <p:grpSpPr>
        <a:xfrm>
          <a:off y="0" x="0"/>
          <a:ext cy="0" cx="0"/>
          <a:chOff y="0" x="0"/>
          <a:chExt cy="0" cx="0"/>
        </a:xfrm>
      </p:grpSpPr>
      <p:pic>
        <p:nvPicPr>
          <p:cNvPr id="25" name="Shape 25"/>
          <p:cNvPicPr preferRelativeResize="0"/>
          <p:nvPr/>
        </p:nvPicPr>
        <p:blipFill rotWithShape="1">
          <a:blip r:embed="rId3"/>
          <a:srcRect t="0" b="0" r="0" l="0"/>
          <a:stretch/>
        </p:blipFill>
        <p:spPr>
          <a:xfrm>
            <a:off y="228600" x="1371600"/>
            <a:ext cy="2465399" cx="7118400"/>
          </a:xfrm>
          <a:prstGeom prst="rect">
            <a:avLst/>
          </a:prstGeom>
          <a:noFill/>
          <a:ln>
            <a:noFill/>
          </a:ln>
        </p:spPr>
      </p:pic>
      <p:pic>
        <p:nvPicPr>
          <p:cNvPr id="26" name="Shape 26"/>
          <p:cNvPicPr preferRelativeResize="0"/>
          <p:nvPr/>
        </p:nvPicPr>
        <p:blipFill rotWithShape="1">
          <a:blip r:embed="rId4"/>
          <a:srcRect t="0" b="0" r="0" l="0"/>
          <a:stretch/>
        </p:blipFill>
        <p:spPr>
          <a:xfrm>
            <a:off y="3067050" x="381000"/>
            <a:ext cy="3383099" cx="86742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32" name="Shape 32"/>
        <p:cNvGrpSpPr/>
        <p:nvPr/>
      </p:nvGrpSpPr>
      <p:grpSpPr>
        <a:xfrm>
          <a:off y="0" x="0"/>
          <a:ext cy="0" cx="0"/>
          <a:chOff y="0" x="0"/>
          <a:chExt cy="0" cx="0"/>
        </a:xfrm>
      </p:grpSpPr>
      <p:pic>
        <p:nvPicPr>
          <p:cNvPr id="33" name="Shape 33"/>
          <p:cNvPicPr preferRelativeResize="0"/>
          <p:nvPr/>
        </p:nvPicPr>
        <p:blipFill rotWithShape="1">
          <a:blip r:embed="rId3"/>
          <a:srcRect t="0" b="0" r="0" l="0"/>
          <a:stretch/>
        </p:blipFill>
        <p:spPr>
          <a:xfrm>
            <a:off y="381000" x="304800"/>
            <a:ext cy="4387850" cx="8520112"/>
          </a:xfrm>
          <a:prstGeom prst="rect">
            <a:avLst/>
          </a:prstGeom>
          <a:noFill/>
          <a:ln>
            <a:noFill/>
          </a:ln>
        </p:spPr>
      </p:pic>
      <p:sp>
        <p:nvSpPr>
          <p:cNvPr id="34" name="Shape 34"/>
          <p:cNvSpPr/>
          <p:nvPr/>
        </p:nvSpPr>
        <p:spPr>
          <a:xfrm>
            <a:off y="5121275" x="731837"/>
            <a:ext cy="1233487" cx="4389437"/>
          </a:xfrm>
          <a:custGeom>
            <a:pathLst>
              <a:path w="2147483645" extrusionOk="0" h="2147483646">
                <a:moveTo>
                  <a:pt y="2147483646" x="2147483645"/>
                </a:moveTo>
                <a:lnTo>
                  <a:pt y="2147483646" x="0"/>
                </a:lnTo>
                <a:lnTo>
                  <a:pt y="0" x="0"/>
                </a:lnTo>
                <a:lnTo>
                  <a:pt y="0" x="2147483645"/>
                </a:lnTo>
                <a:close/>
              </a:path>
            </a:pathLst>
          </a:custGeom>
          <a:noFill/>
          <a:ln>
            <a:noFill/>
          </a:ln>
        </p:spPr>
        <p:txBody>
          <a:bodyPr bIns="0" rIns="0" lIns="0" tIns="0" anchor="t" anchorCtr="0">
            <a:noAutofit/>
          </a:bodyPr>
          <a:lstStyle/>
          <a:p>
            <a:pPr algn="l" rtl="0" lvl="0" marR="0" indent="-215900" marL="215900">
              <a:lnSpc>
                <a:spcPct val="100000"/>
              </a:lnSpc>
              <a:spcBef>
                <a:spcPts val="0"/>
              </a:spcBef>
              <a:spcAft>
                <a:spcPts val="0"/>
              </a:spcAft>
              <a:buClr>
                <a:srgbClr val="000000"/>
              </a:buClr>
              <a:buSzPct val="25000"/>
              <a:buFont typeface="Arial"/>
              <a:buChar char=""/>
            </a:pPr>
            <a:r>
              <a:rPr sz="1600" lang="en-US"/>
              <a:t>T</a:t>
            </a:r>
            <a:r>
              <a:rPr strike="noStrike" u="none" b="0" cap="none" baseline="0" sz="1600" lang="en-US" i="0">
                <a:solidFill>
                  <a:srgbClr val="000000"/>
                </a:solidFill>
                <a:latin typeface="Arial"/>
                <a:ea typeface="Arial"/>
                <a:cs typeface="Arial"/>
                <a:sym typeface="Arial"/>
              </a:rPr>
              <a:t>hese density profiles are comparable with the insitu density profiles observed by Cheng Ching </a:t>
            </a:r>
            <a:r>
              <a:rPr sz="1600" lang="en-US"/>
              <a:t>in a Mott insulator of </a:t>
            </a:r>
            <a:r>
              <a:rPr strike="noStrike" u="none" b="0" cap="none" baseline="0" sz="1600" lang="en-US" i="0">
                <a:solidFill>
                  <a:srgbClr val="000000"/>
                </a:solidFill>
                <a:latin typeface="Arial"/>
                <a:ea typeface="Arial"/>
                <a:cs typeface="Arial"/>
                <a:sym typeface="Arial"/>
              </a:rPr>
              <a:t> bosons,  see next slide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0" name="Shape 40"/>
        <p:cNvGrpSpPr/>
        <p:nvPr/>
      </p:nvGrpSpPr>
      <p:grpSpPr>
        <a:xfrm>
          <a:off y="0" x="0"/>
          <a:ext cy="0" cx="0"/>
          <a:chOff y="0" x="0"/>
          <a:chExt cy="0" cx="0"/>
        </a:xfrm>
      </p:grpSpPr>
      <p:pic>
        <p:nvPicPr>
          <p:cNvPr id="41" name="Shape 41"/>
          <p:cNvPicPr preferRelativeResize="0"/>
          <p:nvPr/>
        </p:nvPicPr>
        <p:blipFill rotWithShape="1">
          <a:blip r:embed="rId3"/>
          <a:srcRect t="0" b="0" r="0" l="0"/>
          <a:stretch/>
        </p:blipFill>
        <p:spPr>
          <a:xfrm>
            <a:off y="184150" x="366712"/>
            <a:ext cy="2193925" cx="4022724"/>
          </a:xfrm>
          <a:prstGeom prst="rect">
            <a:avLst/>
          </a:prstGeom>
          <a:noFill/>
          <a:ln>
            <a:noFill/>
          </a:ln>
        </p:spPr>
      </p:pic>
      <p:pic>
        <p:nvPicPr>
          <p:cNvPr id="42" name="Shape 42"/>
          <p:cNvPicPr preferRelativeResize="0"/>
          <p:nvPr/>
        </p:nvPicPr>
        <p:blipFill rotWithShape="1">
          <a:blip r:embed="rId4"/>
          <a:srcRect t="0" b="0" r="0" l="0"/>
          <a:stretch/>
        </p:blipFill>
        <p:spPr>
          <a:xfrm>
            <a:off y="11112" x="5029200"/>
            <a:ext cy="6858000" cx="4005261"/>
          </a:xfrm>
          <a:prstGeom prst="rect">
            <a:avLst/>
          </a:prstGeom>
          <a:noFill/>
          <a:ln>
            <a:noFill/>
          </a:ln>
        </p:spPr>
      </p:pic>
      <p:sp>
        <p:nvSpPr>
          <p:cNvPr id="43" name="Shape 43"/>
          <p:cNvSpPr/>
          <p:nvPr/>
        </p:nvSpPr>
        <p:spPr>
          <a:xfrm>
            <a:off y="2514600" x="274637"/>
            <a:ext cy="4068762" cx="4389437"/>
          </a:xfrm>
          <a:custGeom>
            <a:pathLst>
              <a:path w="2147483645" extrusionOk="0" h="2147483646">
                <a:moveTo>
                  <a:pt y="2147483646" x="2147483645"/>
                </a:moveTo>
                <a:lnTo>
                  <a:pt y="2147483646" x="0"/>
                </a:lnTo>
                <a:lnTo>
                  <a:pt y="0" x="0"/>
                </a:lnTo>
                <a:lnTo>
                  <a:pt y="0" x="2147483645"/>
                </a:lnTo>
                <a:close/>
              </a:path>
            </a:pathLst>
          </a:custGeom>
          <a:noFill/>
          <a:ln>
            <a:noFill/>
          </a:ln>
        </p:spPr>
        <p:txBody>
          <a:bodyPr bIns="0" rIns="0" lIns="0" tIns="0" anchor="t" anchorCtr="0">
            <a:noAutofit/>
          </a:bodyPr>
          <a:lstStyle/>
          <a:p>
            <a:pPr algn="l" rtl="0" lvl="0" marR="0" indent="-279400" marL="215900">
              <a:lnSpc>
                <a:spcPct val="100000"/>
              </a:lnSpc>
              <a:spcBef>
                <a:spcPts val="0"/>
              </a:spcBef>
              <a:spcAft>
                <a:spcPts val="0"/>
              </a:spcAft>
              <a:buClr>
                <a:srgbClr val="000000"/>
              </a:buClr>
              <a:buSzPct val="100000"/>
              <a:buFont typeface="Arial"/>
              <a:buChar char=""/>
            </a:pPr>
            <a:r>
              <a:rPr lang="en-US"/>
              <a:t>Compare data on the previous slide with Cheng Chin’s  Fig 3a.    </a:t>
            </a:r>
          </a:p>
          <a:p>
            <a:pPr algn="l" rtl="0" lvl="0" marR="0" indent="-279400" marL="215900">
              <a:lnSpc>
                <a:spcPct val="100000"/>
              </a:lnSpc>
              <a:spcBef>
                <a:spcPts val="0"/>
              </a:spcBef>
              <a:spcAft>
                <a:spcPts val="0"/>
              </a:spcAft>
              <a:buClr>
                <a:srgbClr val="000000"/>
              </a:buClr>
              <a:buFont typeface="Arial"/>
              <a:buChar char=""/>
            </a:pPr>
            <a:r>
              <a:t/>
            </a:r>
            <a:endParaRPr/>
          </a:p>
          <a:p>
            <a:pPr algn="l" rtl="0" lvl="0" marR="0" indent="-279400" marL="215900">
              <a:lnSpc>
                <a:spcPct val="100000"/>
              </a:lnSpc>
              <a:spcBef>
                <a:spcPts val="0"/>
              </a:spcBef>
              <a:spcAft>
                <a:spcPts val="0"/>
              </a:spcAft>
              <a:buClr>
                <a:srgbClr val="000000"/>
              </a:buClr>
              <a:buSzPct val="100000"/>
              <a:buFont typeface="Arial"/>
              <a:buChar char=""/>
            </a:pPr>
            <a:r>
              <a:rPr lang="en-US"/>
              <a:t> Compare data on two panels above (numerical derivative of the density,  which is proportional to the compressibility)  with Cheng Chin’s Fig 3b</a:t>
            </a:r>
          </a:p>
          <a:p>
            <a:pPr algn="l" rtl="0" lvl="0" marR="0" indent="-279400" marL="215900">
              <a:lnSpc>
                <a:spcPct val="100000"/>
              </a:lnSpc>
              <a:spcBef>
                <a:spcPts val="0"/>
              </a:spcBef>
              <a:spcAft>
                <a:spcPts val="0"/>
              </a:spcAft>
              <a:buClr>
                <a:srgbClr val="000000"/>
              </a:buClr>
              <a:buFont typeface="Arial"/>
              <a:buChar char=""/>
            </a:pPr>
            <a:r>
              <a:t/>
            </a:r>
            <a:endParaRPr/>
          </a:p>
          <a:p>
            <a:pPr algn="l" rtl="0" lvl="0" marR="0" indent="-279400" marL="215900">
              <a:lnSpc>
                <a:spcPct val="100000"/>
              </a:lnSpc>
              <a:spcBef>
                <a:spcPts val="0"/>
              </a:spcBef>
              <a:spcAft>
                <a:spcPts val="0"/>
              </a:spcAft>
              <a:buClr>
                <a:srgbClr val="000000"/>
              </a:buClr>
              <a:buSzPct val="100000"/>
              <a:buFont typeface="Arial"/>
              <a:buChar char=""/>
            </a:pPr>
            <a:r>
              <a:rPr lang="en-US"/>
              <a:t>In our case for 1.92 Er compensation we see the incompressibility of a band insulator at U/t=7.7 and the incompressibility of the Mott insulator at U/t =32.2 </a:t>
            </a:r>
          </a:p>
          <a:p>
            <a:pPr algn="l" rtl="0" lvl="0" marR="0" indent="-279400" marL="215900">
              <a:lnSpc>
                <a:spcPct val="100000"/>
              </a:lnSpc>
              <a:spcBef>
                <a:spcPts val="0"/>
              </a:spcBef>
              <a:spcAft>
                <a:spcPts val="0"/>
              </a:spcAft>
              <a:buClr>
                <a:srgbClr val="000000"/>
              </a:buClr>
              <a:buFont typeface="Arial"/>
              <a:buChar char=""/>
            </a:pPr>
            <a:r>
              <a:t/>
            </a:r>
            <a:endParaRPr/>
          </a:p>
          <a:p>
            <a:pPr algn="l" rtl="0" lvl="0" marR="0" indent="-279400" marL="215900">
              <a:lnSpc>
                <a:spcPct val="100000"/>
              </a:lnSpc>
              <a:spcBef>
                <a:spcPts val="0"/>
              </a:spcBef>
              <a:spcAft>
                <a:spcPts val="0"/>
              </a:spcAft>
              <a:buClr>
                <a:srgbClr val="000000"/>
              </a:buClr>
              <a:buSzPct val="100000"/>
              <a:buFont typeface="Arial"/>
              <a:buChar char=""/>
            </a:pPr>
            <a:r>
              <a:rPr lang="en-US"/>
              <a:t>At 3.60 Er we can see the transition from a metal at U/t=7.7 to a Mott insulator at U/t=32.2.  </a:t>
            </a:r>
          </a:p>
          <a:p>
            <a:pPr algn="l" rtl="0" lvl="0" marR="0" indent="-279400" marL="215900">
              <a:lnSpc>
                <a:spcPct val="100000"/>
              </a:lnSpc>
              <a:spcBef>
                <a:spcPts val="0"/>
              </a:spcBef>
              <a:spcAft>
                <a:spcPts val="0"/>
              </a:spcAft>
              <a:buClr>
                <a:srgbClr val="000000"/>
              </a:buClr>
              <a:buFont typeface="Arial"/>
              <a:buChar char=""/>
            </a:pPr>
            <a:r>
              <a:t/>
            </a:r>
            <a:endParaRPr/>
          </a:p>
          <a:p>
            <a:pPr algn="l" rtl="0" lvl="0" marR="0" indent="-279400" marL="215900">
              <a:lnSpc>
                <a:spcPct val="100000"/>
              </a:lnSpc>
              <a:spcBef>
                <a:spcPts val="0"/>
              </a:spcBef>
              <a:spcAft>
                <a:spcPts val="0"/>
              </a:spcAft>
              <a:buClr>
                <a:srgbClr val="000000"/>
              </a:buClr>
              <a:buSzPct val="100000"/>
              <a:buFont typeface="Arial"/>
              <a:buChar char=""/>
            </a:pPr>
            <a:r>
              <a:rPr lang="en-US"/>
              <a:t>For all these plots we have the same number of atoms, so the interactions are driving the transitions and the shape of the potential determines what phases are accessible via the local chemical potential </a:t>
            </a:r>
          </a:p>
        </p:txBody>
      </p:sp>
      <p:cxnSp>
        <p:nvCxnSpPr>
          <p:cNvPr id="44" name="Shape 44"/>
          <p:cNvCxnSpPr/>
          <p:nvPr/>
        </p:nvCxnSpPr>
        <p:spPr>
          <a:xfrm>
            <a:off y="1603000" x="4474425"/>
            <a:ext cy="529799" cx="920099"/>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null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