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A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584CB-BB21-ABFA-DB27-B2D51CF9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BF0B3E-0A69-4EB7-8C14-622065C80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221B56-9C87-57D3-515C-E75A453A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72B669-AF13-0CE1-7C62-06F3D56AD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732509-0353-228A-369C-62FCAA36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6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50DBC-3FD5-D5B8-6ACC-598CD7FC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418E7A-4140-574A-893A-6C8569EAE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853896-4D8D-955A-84D2-14707521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67CDC8-B430-F31C-FAC4-2350D6D8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FE5952-9A33-857E-74DA-A2D4153B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4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2E9FBE-BB12-D747-4C01-8A7F0FC74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B8A5F2-A57E-C170-3443-83E1155E4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C654CC-9E09-5A4C-2B2D-1EF47F64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25CF71-D194-5559-9DE0-48A7F0C6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0EE6C1-B115-A1E2-9FFC-93ABE3CB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82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5C17A-FC13-98FA-398B-8DAF6A91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70FDB-F151-0A81-DA47-FBC0C179A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2B62B1-E84B-212A-AF4A-028FC94D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AE541E-378C-F2D2-0F41-CC63E10F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06BAC5-B917-9448-CAF9-E872513C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00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1BC49-65FA-43CF-B713-355FF1157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574168-2D8E-0174-FDE7-677F84043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F72F88-B3AA-D76A-E36B-DBF591549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4AAFA4-042D-1C3B-E711-185AC300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55D7C7-CAEC-4AE9-C1D4-58A986BA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97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2A35E-E695-150C-0CD8-FDCE76F8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CB3A79-0B9F-21A7-68BD-B4A709E67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573A36-C8A0-9FB4-8A4F-3928E7DDA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0AA103-3421-8700-74C1-D73059AE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AA135F-E2AB-C670-E9DB-05187CF9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6DB187-F347-FB1A-9B0B-2FECC75B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51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859CF-9F6C-06B3-662B-F60C72A2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0418A7-AA6F-34D4-A77A-E8245D067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8DF4B7-2815-F5FA-5AB8-E2F6C65D0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BC780BD-B56A-915E-F7BC-7AAE2C39B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F5B398-7B99-71EA-5756-52A6D3BC8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E3E9237-0A17-999A-4C93-77BE7DEA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FD5B678-E1CA-B576-1F4D-6DF5D30E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2B675C-07A7-E76E-32AA-73995AC1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99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F6116-FDC3-CE82-EFA7-6847D52F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EB8A1C0-607F-AA13-7D42-6074FD20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0BEB9F4-B32D-692D-9CB6-0FA25237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C2EC1A-59FE-1E1E-D519-60C8ADD4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72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F1C2AE3-BEA8-51D5-0224-5804346B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35F11C2-6BD1-96FA-1DE2-06314541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E6BEC2D-458A-625D-2299-73B187FD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56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0205B-AED7-8A95-8A75-753A12D7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29D7EC-2D5C-6B76-5397-A852E2E87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A7702F-CEE9-DF18-121E-90A544616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F9BA86-E817-F0E4-1B53-BDD5DFDA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19631E-AE0C-E2FA-EFA0-9ABB878F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AFC83A-AE89-719C-5734-87315431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55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EB01F-876A-4454-C46E-D97894F5B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98D5E75-8FA6-C0DF-C4A7-758697F94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475974-6721-CECB-A766-8D952DEA4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83CC74-9EC4-E362-B24A-401A66C7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32CEA7-1C31-9E07-6BD3-CC3ABB75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DE8849-2811-3751-2142-3ED38C1B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76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260B652-6BA2-E853-7A03-A9B91BD8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9DBA59-48D2-5447-2379-35D40714A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4B3E1B-349D-C2BE-49B7-F38F0E48E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776FB-0EF4-4B37-BDE5-59431B157ACE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A81579-4AFD-02B7-5487-F1055BF00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B23D2C-1A4A-D8E8-0D51-479A5F37B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18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E7E56165-CCC4-BED3-534A-215C33C9E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3575842"/>
            <a:ext cx="812698" cy="81269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C071397-927A-7694-CB2E-1512906E50D6}"/>
              </a:ext>
            </a:extLst>
          </p:cNvPr>
          <p:cNvSpPr txBox="1"/>
          <p:nvPr/>
        </p:nvSpPr>
        <p:spPr>
          <a:xfrm>
            <a:off x="7209181" y="551613"/>
            <a:ext cx="436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Robótica Prática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46F7D2B-B4FC-E626-720E-D9F073B3FD6C}"/>
              </a:ext>
            </a:extLst>
          </p:cNvPr>
          <p:cNvSpPr txBox="1"/>
          <p:nvPr/>
        </p:nvSpPr>
        <p:spPr>
          <a:xfrm>
            <a:off x="1082040" y="389325"/>
            <a:ext cx="724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2487C4-D5BF-777D-8761-065874E370B9}"/>
              </a:ext>
            </a:extLst>
          </p:cNvPr>
          <p:cNvSpPr txBox="1"/>
          <p:nvPr/>
        </p:nvSpPr>
        <p:spPr>
          <a:xfrm>
            <a:off x="1615440" y="794902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index.html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111912-B565-E6AF-A8B5-4768FA5F9C0D}"/>
              </a:ext>
            </a:extLst>
          </p:cNvPr>
          <p:cNvSpPr txBox="1"/>
          <p:nvPr/>
        </p:nvSpPr>
        <p:spPr>
          <a:xfrm>
            <a:off x="1615440" y="1532325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sobre.html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E87208F-42C7-A104-66A5-E59757A4844C}"/>
              </a:ext>
            </a:extLst>
          </p:cNvPr>
          <p:cNvSpPr txBox="1"/>
          <p:nvPr/>
        </p:nvSpPr>
        <p:spPr>
          <a:xfrm>
            <a:off x="1615440" y="1886568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informacoes.html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3946585-5A5B-9FFD-FE81-70B38ACAF2A3}"/>
              </a:ext>
            </a:extLst>
          </p:cNvPr>
          <p:cNvSpPr txBox="1"/>
          <p:nvPr/>
        </p:nvSpPr>
        <p:spPr>
          <a:xfrm>
            <a:off x="1615440" y="2240812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contato.html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B7D9298-C807-BC4F-1BE4-137E850903EE}"/>
              </a:ext>
            </a:extLst>
          </p:cNvPr>
          <p:cNvSpPr txBox="1"/>
          <p:nvPr/>
        </p:nvSpPr>
        <p:spPr>
          <a:xfrm>
            <a:off x="5674258" y="3720581"/>
            <a:ext cx="129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7AE18"/>
                </a:solidFill>
              </a:rPr>
              <a:t>projeto</a:t>
            </a:r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0D04FE97-1FD3-AFB0-DF01-26EFD3843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5693980"/>
            <a:ext cx="812698" cy="81269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B7F4FB18-0C51-E2D3-D49A-E27BEA4F9EA1}"/>
              </a:ext>
            </a:extLst>
          </p:cNvPr>
          <p:cNvSpPr txBox="1"/>
          <p:nvPr/>
        </p:nvSpPr>
        <p:spPr>
          <a:xfrm>
            <a:off x="5674258" y="5838719"/>
            <a:ext cx="129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7AE18"/>
                </a:solidFill>
              </a:rPr>
              <a:t>img</a:t>
            </a:r>
          </a:p>
        </p:txBody>
      </p:sp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F1E74AF9-2E11-695F-49BA-7E9F869FC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4634911"/>
            <a:ext cx="812698" cy="812698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C49E7278-F20F-08FA-7570-9A7C91650A5F}"/>
              </a:ext>
            </a:extLst>
          </p:cNvPr>
          <p:cNvSpPr txBox="1"/>
          <p:nvPr/>
        </p:nvSpPr>
        <p:spPr>
          <a:xfrm>
            <a:off x="5674258" y="4779650"/>
            <a:ext cx="129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solidFill>
                  <a:srgbClr val="E7AE18"/>
                </a:solidFill>
              </a:rPr>
              <a:t>doc</a:t>
            </a:r>
            <a:endParaRPr lang="pt-BR" sz="2800" dirty="0">
              <a:solidFill>
                <a:srgbClr val="E7AE18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7C5E1F5-AABD-C879-75E6-2C86210A7F64}"/>
              </a:ext>
            </a:extLst>
          </p:cNvPr>
          <p:cNvSpPr txBox="1"/>
          <p:nvPr/>
        </p:nvSpPr>
        <p:spPr>
          <a:xfrm>
            <a:off x="7795260" y="3410784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projeto1.html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D79D0A4-796B-415F-7E8B-D81101509126}"/>
              </a:ext>
            </a:extLst>
          </p:cNvPr>
          <p:cNvSpPr txBox="1"/>
          <p:nvPr/>
        </p:nvSpPr>
        <p:spPr>
          <a:xfrm>
            <a:off x="7799070" y="3765027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projeto2.html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2633794-A4E0-2696-93E1-85B3A613503D}"/>
              </a:ext>
            </a:extLst>
          </p:cNvPr>
          <p:cNvSpPr txBox="1"/>
          <p:nvPr/>
        </p:nvSpPr>
        <p:spPr>
          <a:xfrm>
            <a:off x="1628191" y="2615124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roboticasimples.html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237F220-0D8F-B46E-E897-DE6031C12BB9}"/>
              </a:ext>
            </a:extLst>
          </p:cNvPr>
          <p:cNvSpPr txBox="1"/>
          <p:nvPr/>
        </p:nvSpPr>
        <p:spPr>
          <a:xfrm>
            <a:off x="1628191" y="2975357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README.md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8013668-4034-C01C-40C6-D2DA1B6571A7}"/>
              </a:ext>
            </a:extLst>
          </p:cNvPr>
          <p:cNvCxnSpPr>
            <a:cxnSpLocks/>
          </p:cNvCxnSpPr>
          <p:nvPr/>
        </p:nvCxnSpPr>
        <p:spPr>
          <a:xfrm>
            <a:off x="1348740" y="1051560"/>
            <a:ext cx="0" cy="26208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966A120B-1773-D0F3-0AEC-1E681FBDC34F}"/>
              </a:ext>
            </a:extLst>
          </p:cNvPr>
          <p:cNvCxnSpPr>
            <a:cxnSpLocks/>
          </p:cNvCxnSpPr>
          <p:nvPr/>
        </p:nvCxnSpPr>
        <p:spPr>
          <a:xfrm>
            <a:off x="1055370" y="1056512"/>
            <a:ext cx="0" cy="4109198"/>
          </a:xfrm>
          <a:prstGeom prst="line">
            <a:avLst/>
          </a:prstGeom>
          <a:ln>
            <a:solidFill>
              <a:srgbClr val="E7A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AEC922D-72D5-EFA0-289A-2E5ACFB85B92}"/>
              </a:ext>
            </a:extLst>
          </p:cNvPr>
          <p:cNvCxnSpPr>
            <a:cxnSpLocks/>
          </p:cNvCxnSpPr>
          <p:nvPr/>
        </p:nvCxnSpPr>
        <p:spPr>
          <a:xfrm>
            <a:off x="4522470" y="4106641"/>
            <a:ext cx="0" cy="2054599"/>
          </a:xfrm>
          <a:prstGeom prst="line">
            <a:avLst/>
          </a:prstGeom>
          <a:ln>
            <a:solidFill>
              <a:srgbClr val="E7A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F290329-E7D8-41D0-A83E-C7EC6E763F3A}"/>
              </a:ext>
            </a:extLst>
          </p:cNvPr>
          <p:cNvCxnSpPr>
            <a:cxnSpLocks/>
          </p:cNvCxnSpPr>
          <p:nvPr/>
        </p:nvCxnSpPr>
        <p:spPr>
          <a:xfrm>
            <a:off x="1055370" y="5165710"/>
            <a:ext cx="3467100" cy="0"/>
          </a:xfrm>
          <a:prstGeom prst="line">
            <a:avLst/>
          </a:prstGeom>
          <a:ln>
            <a:solidFill>
              <a:srgbClr val="E7A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2DC6D130-9D2B-C7E1-82F9-C875A0832497}"/>
              </a:ext>
            </a:extLst>
          </p:cNvPr>
          <p:cNvCxnSpPr>
            <a:cxnSpLocks/>
          </p:cNvCxnSpPr>
          <p:nvPr/>
        </p:nvCxnSpPr>
        <p:spPr>
          <a:xfrm flipH="1">
            <a:off x="6880860" y="3720581"/>
            <a:ext cx="897839" cy="2009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02126507-2165-8E99-ACD5-BF7D6B4150C3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6900570" y="4005051"/>
            <a:ext cx="898500" cy="215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A34AA15E-8DAE-B59C-D5F8-0370A8B85B06}"/>
              </a:ext>
            </a:extLst>
          </p:cNvPr>
          <p:cNvSpPr txBox="1"/>
          <p:nvPr/>
        </p:nvSpPr>
        <p:spPr>
          <a:xfrm>
            <a:off x="1615440" y="1149145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Style.css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4BBAC08-C17B-2D12-B666-F4A149365E58}"/>
              </a:ext>
            </a:extLst>
          </p:cNvPr>
          <p:cNvSpPr txBox="1"/>
          <p:nvPr/>
        </p:nvSpPr>
        <p:spPr>
          <a:xfrm>
            <a:off x="7825740" y="1300093"/>
            <a:ext cx="355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E7AE18"/>
                </a:solidFill>
              </a:rPr>
              <a:t>Estrutura do site</a:t>
            </a:r>
          </a:p>
        </p:txBody>
      </p:sp>
    </p:spTree>
    <p:extLst>
      <p:ext uri="{BB962C8B-B14F-4D97-AF65-F5344CB8AC3E}">
        <p14:creationId xmlns:p14="http://schemas.microsoft.com/office/powerpoint/2010/main" val="262232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E7E56165-CCC4-BED3-534A-215C33C9E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3575842"/>
            <a:ext cx="812698" cy="81269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C071397-927A-7694-CB2E-1512906E50D6}"/>
              </a:ext>
            </a:extLst>
          </p:cNvPr>
          <p:cNvSpPr txBox="1"/>
          <p:nvPr/>
        </p:nvSpPr>
        <p:spPr>
          <a:xfrm>
            <a:off x="6966001" y="551613"/>
            <a:ext cx="4609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Nome do projeto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46F7D2B-B4FC-E626-720E-D9F073B3FD6C}"/>
              </a:ext>
            </a:extLst>
          </p:cNvPr>
          <p:cNvSpPr txBox="1"/>
          <p:nvPr/>
        </p:nvSpPr>
        <p:spPr>
          <a:xfrm>
            <a:off x="1082040" y="389325"/>
            <a:ext cx="724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2487C4-D5BF-777D-8761-065874E370B9}"/>
              </a:ext>
            </a:extLst>
          </p:cNvPr>
          <p:cNvSpPr txBox="1"/>
          <p:nvPr/>
        </p:nvSpPr>
        <p:spPr>
          <a:xfrm>
            <a:off x="1615440" y="794902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index.html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111912-B565-E6AF-A8B5-4768FA5F9C0D}"/>
              </a:ext>
            </a:extLst>
          </p:cNvPr>
          <p:cNvSpPr txBox="1"/>
          <p:nvPr/>
        </p:nvSpPr>
        <p:spPr>
          <a:xfrm>
            <a:off x="1615440" y="1532325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sobre.html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E87208F-42C7-A104-66A5-E59757A4844C}"/>
              </a:ext>
            </a:extLst>
          </p:cNvPr>
          <p:cNvSpPr txBox="1"/>
          <p:nvPr/>
        </p:nvSpPr>
        <p:spPr>
          <a:xfrm>
            <a:off x="1615440" y="1886568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contato.html</a:t>
            </a:r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0D04FE97-1FD3-AFB0-DF01-26EFD3843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5693980"/>
            <a:ext cx="812698" cy="81269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B7F4FB18-0C51-E2D3-D49A-E27BEA4F9EA1}"/>
              </a:ext>
            </a:extLst>
          </p:cNvPr>
          <p:cNvSpPr txBox="1"/>
          <p:nvPr/>
        </p:nvSpPr>
        <p:spPr>
          <a:xfrm>
            <a:off x="5674258" y="5838719"/>
            <a:ext cx="129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7AE18"/>
                </a:solidFill>
              </a:rPr>
              <a:t>img</a:t>
            </a:r>
          </a:p>
        </p:txBody>
      </p:sp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F1E74AF9-2E11-695F-49BA-7E9F869FC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4634911"/>
            <a:ext cx="812698" cy="812698"/>
          </a:xfrm>
          <a:prstGeom prst="rect">
            <a:avLst/>
          </a:prstGeom>
        </p:spPr>
      </p:pic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8013668-4034-C01C-40C6-D2DA1B6571A7}"/>
              </a:ext>
            </a:extLst>
          </p:cNvPr>
          <p:cNvCxnSpPr>
            <a:cxnSpLocks/>
          </p:cNvCxnSpPr>
          <p:nvPr/>
        </p:nvCxnSpPr>
        <p:spPr>
          <a:xfrm>
            <a:off x="1348740" y="1051560"/>
            <a:ext cx="0" cy="23729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966A120B-1773-D0F3-0AEC-1E681FBDC34F}"/>
              </a:ext>
            </a:extLst>
          </p:cNvPr>
          <p:cNvCxnSpPr>
            <a:cxnSpLocks/>
          </p:cNvCxnSpPr>
          <p:nvPr/>
        </p:nvCxnSpPr>
        <p:spPr>
          <a:xfrm>
            <a:off x="1055370" y="1056512"/>
            <a:ext cx="0" cy="4109198"/>
          </a:xfrm>
          <a:prstGeom prst="line">
            <a:avLst/>
          </a:prstGeom>
          <a:ln>
            <a:solidFill>
              <a:srgbClr val="E7A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AEC922D-72D5-EFA0-289A-2E5ACFB85B92}"/>
              </a:ext>
            </a:extLst>
          </p:cNvPr>
          <p:cNvCxnSpPr>
            <a:cxnSpLocks/>
          </p:cNvCxnSpPr>
          <p:nvPr/>
        </p:nvCxnSpPr>
        <p:spPr>
          <a:xfrm>
            <a:off x="4522470" y="4106641"/>
            <a:ext cx="0" cy="2054599"/>
          </a:xfrm>
          <a:prstGeom prst="line">
            <a:avLst/>
          </a:prstGeom>
          <a:ln>
            <a:solidFill>
              <a:srgbClr val="E7A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F290329-E7D8-41D0-A83E-C7EC6E763F3A}"/>
              </a:ext>
            </a:extLst>
          </p:cNvPr>
          <p:cNvCxnSpPr>
            <a:cxnSpLocks/>
          </p:cNvCxnSpPr>
          <p:nvPr/>
        </p:nvCxnSpPr>
        <p:spPr>
          <a:xfrm>
            <a:off x="1055370" y="5165710"/>
            <a:ext cx="3467100" cy="0"/>
          </a:xfrm>
          <a:prstGeom prst="line">
            <a:avLst/>
          </a:prstGeom>
          <a:ln>
            <a:solidFill>
              <a:srgbClr val="E7A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A34AA15E-8DAE-B59C-D5F8-0370A8B85B06}"/>
              </a:ext>
            </a:extLst>
          </p:cNvPr>
          <p:cNvSpPr txBox="1"/>
          <p:nvPr/>
        </p:nvSpPr>
        <p:spPr>
          <a:xfrm>
            <a:off x="1615440" y="1149145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style.css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4BBAC08-C17B-2D12-B666-F4A149365E58}"/>
              </a:ext>
            </a:extLst>
          </p:cNvPr>
          <p:cNvSpPr txBox="1"/>
          <p:nvPr/>
        </p:nvSpPr>
        <p:spPr>
          <a:xfrm>
            <a:off x="7700010" y="1318122"/>
            <a:ext cx="355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E7AE18"/>
                </a:solidFill>
              </a:rPr>
              <a:t>Estrutura do site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9E323D3-59A9-C2BA-DCE0-88B7682BDBFB}"/>
              </a:ext>
            </a:extLst>
          </p:cNvPr>
          <p:cNvSpPr txBox="1"/>
          <p:nvPr/>
        </p:nvSpPr>
        <p:spPr>
          <a:xfrm>
            <a:off x="1615440" y="2248148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conteudo1.html</a:t>
            </a:r>
          </a:p>
        </p:txBody>
      </p: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27EB1F37-338E-C9D7-0449-C83690EFB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3575842"/>
            <a:ext cx="812698" cy="812698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F398D85F-23C6-88E4-7685-C7891D112D08}"/>
              </a:ext>
            </a:extLst>
          </p:cNvPr>
          <p:cNvSpPr txBox="1"/>
          <p:nvPr/>
        </p:nvSpPr>
        <p:spPr>
          <a:xfrm>
            <a:off x="5674257" y="3720581"/>
            <a:ext cx="1784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7AE18"/>
                </a:solidFill>
              </a:rPr>
              <a:t>conteudo1</a:t>
            </a:r>
          </a:p>
        </p:txBody>
      </p:sp>
      <p:pic>
        <p:nvPicPr>
          <p:cNvPr id="23" name="Imagem 22" descr="Ícone&#10;&#10;Descrição gerada automaticamente">
            <a:extLst>
              <a:ext uri="{FF2B5EF4-FFF2-40B4-BE49-F238E27FC236}">
                <a16:creationId xmlns:a16="http://schemas.microsoft.com/office/drawing/2014/main" id="{77EF6734-DA52-ED73-FDBD-87F5F34A6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5693980"/>
            <a:ext cx="812698" cy="812698"/>
          </a:xfrm>
          <a:prstGeom prst="rect">
            <a:avLst/>
          </a:prstGeom>
        </p:spPr>
      </p:pic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E714FE8D-5C1B-CC43-9590-94F53C88D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4634911"/>
            <a:ext cx="812698" cy="812698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E2C1D9B7-A263-B33A-58C7-3D623482C006}"/>
              </a:ext>
            </a:extLst>
          </p:cNvPr>
          <p:cNvSpPr txBox="1"/>
          <p:nvPr/>
        </p:nvSpPr>
        <p:spPr>
          <a:xfrm>
            <a:off x="8324849" y="3424499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conteudo1.html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DDC9A08-15E2-0972-7670-921B41234A3F}"/>
              </a:ext>
            </a:extLst>
          </p:cNvPr>
          <p:cNvSpPr txBox="1"/>
          <p:nvPr/>
        </p:nvSpPr>
        <p:spPr>
          <a:xfrm>
            <a:off x="8328659" y="3778742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...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8CFBBAD2-AF7F-1191-27F0-E608718A01AA}"/>
              </a:ext>
            </a:extLst>
          </p:cNvPr>
          <p:cNvCxnSpPr>
            <a:cxnSpLocks/>
          </p:cNvCxnSpPr>
          <p:nvPr/>
        </p:nvCxnSpPr>
        <p:spPr>
          <a:xfrm flipH="1">
            <a:off x="7410449" y="3734296"/>
            <a:ext cx="897839" cy="2009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B37CF1F2-ACA6-4EE2-690E-0DD308F5B414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7430159" y="4018766"/>
            <a:ext cx="898500" cy="215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C4740C38-F1D8-C4DC-BA4C-0B7044E8B433}"/>
              </a:ext>
            </a:extLst>
          </p:cNvPr>
          <p:cNvSpPr txBox="1"/>
          <p:nvPr/>
        </p:nvSpPr>
        <p:spPr>
          <a:xfrm>
            <a:off x="1615440" y="2639806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conteudo2.html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9F2E039-D45A-0E5D-5841-0F979669BA9C}"/>
              </a:ext>
            </a:extLst>
          </p:cNvPr>
          <p:cNvSpPr txBox="1"/>
          <p:nvPr/>
        </p:nvSpPr>
        <p:spPr>
          <a:xfrm>
            <a:off x="1611630" y="3022108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90B75D37-19CF-B70D-163D-4BB247204411}"/>
              </a:ext>
            </a:extLst>
          </p:cNvPr>
          <p:cNvSpPr txBox="1"/>
          <p:nvPr/>
        </p:nvSpPr>
        <p:spPr>
          <a:xfrm>
            <a:off x="5674257" y="4779650"/>
            <a:ext cx="1784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7AE18"/>
                </a:solidFill>
              </a:rPr>
              <a:t>conteudo2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9408B44E-5AFD-129C-46CA-9FA64B66ECDA}"/>
              </a:ext>
            </a:extLst>
          </p:cNvPr>
          <p:cNvSpPr txBox="1"/>
          <p:nvPr/>
        </p:nvSpPr>
        <p:spPr>
          <a:xfrm>
            <a:off x="8324849" y="4518546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conteudo2.html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2D347CB-3EC7-650F-065B-416C1AFE70A0}"/>
              </a:ext>
            </a:extLst>
          </p:cNvPr>
          <p:cNvSpPr txBox="1"/>
          <p:nvPr/>
        </p:nvSpPr>
        <p:spPr>
          <a:xfrm>
            <a:off x="8328659" y="4872789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...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1D2F48C5-2A88-F6A9-4F2F-62FC59C5BE0E}"/>
              </a:ext>
            </a:extLst>
          </p:cNvPr>
          <p:cNvCxnSpPr>
            <a:cxnSpLocks/>
          </p:cNvCxnSpPr>
          <p:nvPr/>
        </p:nvCxnSpPr>
        <p:spPr>
          <a:xfrm flipH="1">
            <a:off x="7410449" y="4828343"/>
            <a:ext cx="897839" cy="2009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B1896A99-3415-97CB-B54F-00237E0D7714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7430159" y="5112813"/>
            <a:ext cx="898500" cy="215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7684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73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DE ASSIS FILHO</dc:creator>
  <cp:lastModifiedBy>PEDRO MIRANDA RABELO</cp:lastModifiedBy>
  <cp:revision>7</cp:revision>
  <dcterms:created xsi:type="dcterms:W3CDTF">2024-01-24T19:51:42Z</dcterms:created>
  <dcterms:modified xsi:type="dcterms:W3CDTF">2024-03-04T19:15:59Z</dcterms:modified>
</cp:coreProperties>
</file>