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>
        <p:scale>
          <a:sx n="110" d="100"/>
          <a:sy n="110" d="100"/>
        </p:scale>
        <p:origin x="63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775ED-9F04-6D6B-62E1-0F37EE89F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B46587-196A-4132-3856-691AE63E6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D46986D-69F1-AD9C-00E0-2B03C732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D7A1-1A53-7E46-B964-944498D98229}" type="datetimeFigureOut">
              <a:rPr lang="pt-PT" smtClean="0"/>
              <a:t>08/12/24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288507-4DDE-7811-9987-DF9686F2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1DD3A8-327C-5D84-A8BE-BC29DE5F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1C7E-46EB-7741-A3CD-ABFE61A68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81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5A861-157D-30DD-1580-41FC495D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43A8D7B-4E1E-3BC1-39AF-47D35F7C8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541B5C-B5CE-7C2E-0FFC-51192D22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D7A1-1A53-7E46-B964-944498D98229}" type="datetimeFigureOut">
              <a:rPr lang="pt-PT" smtClean="0"/>
              <a:t>08/12/24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56D00CA-A5D4-C802-2888-A0DC24CC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7B7D0F-F8B4-6DF9-7582-4E01807F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1C7E-46EB-7741-A3CD-ABFE61A68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720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E924C7-4335-0C3D-CB13-7EE3DD799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F0597DF-8165-83A0-1B62-7E21F2736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EA98650-7E25-58D1-CD6C-E795B16C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D7A1-1A53-7E46-B964-944498D98229}" type="datetimeFigureOut">
              <a:rPr lang="pt-PT" smtClean="0"/>
              <a:t>08/12/24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814623F-AB72-988B-913A-CBBCB703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3F5B8D8-AE4B-41B5-3997-85A3590B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1C7E-46EB-7741-A3CD-ABFE61A68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843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9CCE9-C63D-A69D-A886-9529C3C0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708CD4-72B7-4A69-81EF-EF27764F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55715D4-2F6E-3945-51EC-E1CFE3E2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D7A1-1A53-7E46-B964-944498D98229}" type="datetimeFigureOut">
              <a:rPr lang="pt-PT" smtClean="0"/>
              <a:t>08/12/24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4210A4-5324-026B-AE7B-6A6CF782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D38FD3-B892-312E-00D3-008892EC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1C7E-46EB-7741-A3CD-ABFE61A68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35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32403-91BC-1691-8E2A-4E415E26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1ECFE5C-87AE-4F63-692E-D44DBDCB4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AC0CC84-8B27-E818-F571-0194031B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D7A1-1A53-7E46-B964-944498D98229}" type="datetimeFigureOut">
              <a:rPr lang="pt-PT" smtClean="0"/>
              <a:t>08/12/24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74CB5E2-F98F-19FB-3F3E-2467736A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0536A17-3946-56B3-1812-77B7EF71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1C7E-46EB-7741-A3CD-ABFE61A68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121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B77A6-574B-5555-F7F7-43B6244D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9C19B4-6F47-BE57-6D35-BAB79D66D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5424B2F-BAF7-65A4-DDFD-8C9ADAE76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028F9F1-3D2A-35BE-E83B-856D3CEA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D7A1-1A53-7E46-B964-944498D98229}" type="datetimeFigureOut">
              <a:rPr lang="pt-PT" smtClean="0"/>
              <a:t>08/12/24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4B6CF69-2FDF-B6C0-6DF0-3E321F2A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1579FDB-B9AA-4910-947A-BFFC639F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1C7E-46EB-7741-A3CD-ABFE61A68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34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C916F-C6F4-D7FF-F1DB-A5DFDECA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33A0256-D833-913E-FD2D-B9839D5F6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547888F-88EA-F277-907C-4C143B0A8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297A7E3-626E-0FCC-1F40-E123ED61F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3A97621-66DB-1ECA-CAEB-A3D823F24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6A4DD77-2F28-224E-7679-B3604894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D7A1-1A53-7E46-B964-944498D98229}" type="datetimeFigureOut">
              <a:rPr lang="pt-PT" smtClean="0"/>
              <a:t>08/12/24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8BCA3AC-1BD9-81D5-9DD7-1E012D70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E05B18E-8EB9-961A-B505-993B499C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1C7E-46EB-7741-A3CD-ABFE61A68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622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854F6-FF49-4A12-EAA1-08E77C33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A78BC2A-1DA1-3A56-0118-4DDAA7B0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D7A1-1A53-7E46-B964-944498D98229}" type="datetimeFigureOut">
              <a:rPr lang="pt-PT" smtClean="0"/>
              <a:t>08/12/24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D47A3F9-F9E3-DF72-08BF-8D1232CF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1C0F76F-8A9B-9260-07EC-BFCD0B4F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1C7E-46EB-7741-A3CD-ABFE61A68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153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54F0CF8-D404-BCEE-33E9-13B26040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D7A1-1A53-7E46-B964-944498D98229}" type="datetimeFigureOut">
              <a:rPr lang="pt-PT" smtClean="0"/>
              <a:t>08/12/24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AC2F7B9-730D-42A9-03CB-80DA38D5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53C23C-232D-CC3F-A843-D8E259E6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1C7E-46EB-7741-A3CD-ABFE61A68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938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8CD44-D336-9F5C-729C-8B979662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3D188B-D2A7-F30E-CAD6-41A7238C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9765E4B-2D31-4693-1CF3-96804280A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4E43BEB-D213-4BDA-4884-AA93A155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D7A1-1A53-7E46-B964-944498D98229}" type="datetimeFigureOut">
              <a:rPr lang="pt-PT" smtClean="0"/>
              <a:t>08/12/24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2063425-921F-8473-A0C5-102F6BE3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C14E590-B079-8178-BCBA-6E9F9C5F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1C7E-46EB-7741-A3CD-ABFE61A68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741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78C58-E1DE-73AF-E004-5EBFBEF5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64D83D5-EE99-6351-0734-4FA15803C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32B5617-6F56-6342-8EAA-4F344FCD5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242FBD7-E809-23B5-E4BB-6157E509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6D7A1-1A53-7E46-B964-944498D98229}" type="datetimeFigureOut">
              <a:rPr lang="pt-PT" smtClean="0"/>
              <a:t>08/12/24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C5BABC8-F8B6-E007-3270-89CFDE51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20750B7-E6E0-5C30-4912-EB424FE2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1C7E-46EB-7741-A3CD-ABFE61A68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871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4827EA6-FF24-95A7-B5D5-A377BF89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B6736DC-0FC1-B93F-B65D-DC405EC92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CB0F9D-7AE4-4BBB-B57B-079BC22E0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6D7A1-1A53-7E46-B964-944498D98229}" type="datetimeFigureOut">
              <a:rPr lang="pt-PT" smtClean="0"/>
              <a:t>08/12/24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7AEF96F-0B6D-5576-DA08-1D66CB8EE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8080110-4E28-E1BC-6C07-FE5D107E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1C7E-46EB-7741-A3CD-ABFE61A68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55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A8A52A-D8B8-E49F-4740-6DCB4E181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6557" y="2402943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pt-PT" sz="4000" dirty="0">
                <a:solidFill>
                  <a:schemeClr val="tx2"/>
                </a:solidFill>
              </a:rPr>
              <a:t>Projeto de MPEI 24/25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BBFEC8-5BB1-E1D4-76F8-3AFCD5453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6557" y="3051500"/>
            <a:ext cx="5088597" cy="645569"/>
          </a:xfrm>
        </p:spPr>
        <p:txBody>
          <a:bodyPr anchor="b">
            <a:noAutofit/>
          </a:bodyPr>
          <a:lstStyle/>
          <a:p>
            <a:pPr algn="l"/>
            <a:r>
              <a:rPr lang="pt-PT" dirty="0">
                <a:solidFill>
                  <a:schemeClr val="tx2"/>
                </a:solidFill>
              </a:rPr>
              <a:t>Sistema de recomendação de produtos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0C4C14-4D30-03D6-6ADC-8DE4B40CCE93}"/>
              </a:ext>
            </a:extLst>
          </p:cNvPr>
          <p:cNvSpPr txBox="1"/>
          <p:nvPr/>
        </p:nvSpPr>
        <p:spPr>
          <a:xfrm>
            <a:off x="8670235" y="3983836"/>
            <a:ext cx="295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>
                <a:solidFill>
                  <a:schemeClr val="tx2"/>
                </a:solidFill>
              </a:rPr>
              <a:t>Catarina Ribeiro nº 119467</a:t>
            </a:r>
          </a:p>
          <a:p>
            <a:pPr algn="r"/>
            <a:r>
              <a:rPr lang="pt-PT" sz="1600" dirty="0">
                <a:solidFill>
                  <a:schemeClr val="tx2"/>
                </a:solidFill>
              </a:rPr>
              <a:t>Pedro Marques nº 118895 </a:t>
            </a:r>
          </a:p>
        </p:txBody>
      </p:sp>
      <p:pic>
        <p:nvPicPr>
          <p:cNvPr id="9" name="Imagem 8" descr="Uma imagem com Saturação de cores&#10;&#10;Descrição gerada automaticamente">
            <a:extLst>
              <a:ext uri="{FF2B5EF4-FFF2-40B4-BE49-F238E27FC236}">
                <a16:creationId xmlns:a16="http://schemas.microsoft.com/office/drawing/2014/main" id="{8E0C20BA-E367-4AC2-B7FA-0C0F39648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8" y="2124218"/>
            <a:ext cx="4444678" cy="25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F6D6CE-F059-63B5-FE97-9635C213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73112"/>
            <a:ext cx="5434082" cy="1454051"/>
          </a:xfrm>
        </p:spPr>
        <p:txBody>
          <a:bodyPr>
            <a:normAutofit/>
          </a:bodyPr>
          <a:lstStyle/>
          <a:p>
            <a:r>
              <a:rPr lang="pt-PT" sz="3600" dirty="0">
                <a:solidFill>
                  <a:schemeClr val="tx2"/>
                </a:solidFill>
              </a:rPr>
              <a:t>Classificador de </a:t>
            </a:r>
            <a:r>
              <a:rPr lang="pt-PT" sz="3600" b="0" i="0" dirty="0">
                <a:solidFill>
                  <a:schemeClr val="tx2"/>
                </a:solidFill>
                <a:effectLst/>
              </a:rPr>
              <a:t>Naïve </a:t>
            </a:r>
            <a:r>
              <a:rPr lang="pt-PT" sz="3600" b="0" i="0" dirty="0" err="1">
                <a:solidFill>
                  <a:schemeClr val="tx2"/>
                </a:solidFill>
                <a:effectLst/>
              </a:rPr>
              <a:t>Bayes</a:t>
            </a:r>
            <a:endParaRPr lang="pt-PT" sz="3600" dirty="0">
              <a:solidFill>
                <a:schemeClr val="tx2"/>
              </a:solidFill>
            </a:endParaRP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945FCC65-4654-F698-E13B-BC9D6A59D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13996"/>
            <a:ext cx="4977578" cy="4313136"/>
          </a:xfrm>
        </p:spPr>
        <p:txBody>
          <a:bodyPr anchor="t">
            <a:normAutofit/>
          </a:bodyPr>
          <a:lstStyle/>
          <a:p>
            <a:pPr algn="just"/>
            <a:r>
              <a:rPr lang="pt-PT" sz="1600" dirty="0">
                <a:solidFill>
                  <a:schemeClr val="tx2"/>
                </a:solidFill>
              </a:rPr>
              <a:t>Neste projeto, o classificador de </a:t>
            </a:r>
            <a:r>
              <a:rPr lang="pt-PT" sz="1600" b="0" i="0" dirty="0">
                <a:solidFill>
                  <a:schemeClr val="tx2"/>
                </a:solidFill>
                <a:effectLst/>
              </a:rPr>
              <a:t>Naïve </a:t>
            </a:r>
            <a:r>
              <a:rPr lang="pt-PT" sz="1600" b="0" i="0" dirty="0" err="1">
                <a:solidFill>
                  <a:schemeClr val="tx2"/>
                </a:solidFill>
                <a:effectLst/>
              </a:rPr>
              <a:t>Bayes</a:t>
            </a:r>
            <a:r>
              <a:rPr lang="pt-PT" sz="1600" b="0" i="0" dirty="0">
                <a:solidFill>
                  <a:schemeClr val="tx2"/>
                </a:solidFill>
                <a:effectLst/>
              </a:rPr>
              <a:t> </a:t>
            </a:r>
            <a:r>
              <a:rPr lang="pt-PT" sz="1600" dirty="0">
                <a:solidFill>
                  <a:schemeClr val="tx2"/>
                </a:solidFill>
              </a:rPr>
              <a:t>vai ser utilizado para classificar um produto como “Recomendado” ou “Não Recomendado”.</a:t>
            </a:r>
          </a:p>
          <a:p>
            <a:pPr algn="just"/>
            <a:r>
              <a:rPr lang="pt-PT" sz="1600" dirty="0">
                <a:solidFill>
                  <a:schemeClr val="tx2"/>
                </a:solidFill>
              </a:rPr>
              <a:t>Utilizando dados retirados de uma base de dados da empresa Amazon, o classificador vai receber avaliações de vários produtos (1 a 5), feitas por vários utilizadores e também comentários feitos pelos mesmos.</a:t>
            </a:r>
          </a:p>
          <a:p>
            <a:pPr algn="just"/>
            <a:r>
              <a:rPr lang="pt-PT" sz="1600" dirty="0">
                <a:solidFill>
                  <a:schemeClr val="tx2"/>
                </a:solidFill>
              </a:rPr>
              <a:t>Com essa informação o classificador vai ser treinado para avaliar se um comentário é positivo ou não. Se uma avaliação for maior que 3 então é positiva se não é negativa.</a:t>
            </a:r>
          </a:p>
          <a:p>
            <a:pPr algn="just"/>
            <a:r>
              <a:rPr lang="pt-PT" sz="1600" dirty="0">
                <a:solidFill>
                  <a:schemeClr val="tx2"/>
                </a:solidFill>
              </a:rPr>
              <a:t>Assim, um produto através dos comentários feitos sobre ele, vai ser classificado como “Recomendado” ou “Não Recomendado”.</a:t>
            </a:r>
          </a:p>
          <a:p>
            <a:endParaRPr lang="pt-PT" sz="15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t-PT" sz="1500" dirty="0">
              <a:solidFill>
                <a:schemeClr val="tx2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Imagem 10" descr="Uma imagem com esboço, Cara humana, retrato, homem&#10;&#10;Descrição gerada automaticamente">
            <a:extLst>
              <a:ext uri="{FF2B5EF4-FFF2-40B4-BE49-F238E27FC236}">
                <a16:creationId xmlns:a16="http://schemas.microsoft.com/office/drawing/2014/main" id="{60BC58B3-C95B-1E27-E9BF-DBF804780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3" r="6273"/>
          <a:stretch/>
        </p:blipFill>
        <p:spPr>
          <a:xfrm>
            <a:off x="8472669" y="1500138"/>
            <a:ext cx="2810488" cy="347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88E653-267E-2658-D771-7F84B1C5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pt-PT" sz="3600" dirty="0">
                <a:solidFill>
                  <a:schemeClr val="tx2"/>
                </a:solidFill>
              </a:rPr>
              <a:t>Filtro </a:t>
            </a:r>
            <a:r>
              <a:rPr lang="pt-PT" sz="3600" dirty="0" err="1">
                <a:solidFill>
                  <a:schemeClr val="tx2"/>
                </a:solidFill>
              </a:rPr>
              <a:t>Bloom</a:t>
            </a:r>
            <a:endParaRPr lang="pt-PT" sz="36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m 4" descr="Uma imagem com texto, diagrama, file, captura de ecrã&#10;&#10;Descrição gerada automaticamente">
            <a:extLst>
              <a:ext uri="{FF2B5EF4-FFF2-40B4-BE49-F238E27FC236}">
                <a16:creationId xmlns:a16="http://schemas.microsoft.com/office/drawing/2014/main" id="{D345AADC-2051-CD2D-423C-30F6B45E8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81"/>
          <a:stretch/>
        </p:blipFill>
        <p:spPr>
          <a:xfrm>
            <a:off x="7961925" y="1817225"/>
            <a:ext cx="3757685" cy="282091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02B65E5-F284-DD7F-20EC-894D0E80304F}"/>
              </a:ext>
            </a:extLst>
          </p:cNvPr>
          <p:cNvSpPr txBox="1"/>
          <p:nvPr/>
        </p:nvSpPr>
        <p:spPr>
          <a:xfrm>
            <a:off x="804672" y="2257006"/>
            <a:ext cx="4820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2"/>
                </a:solidFill>
              </a:rPr>
              <a:t>Neste projeto o filtro </a:t>
            </a:r>
            <a:r>
              <a:rPr lang="pt-PT" dirty="0" err="1">
                <a:solidFill>
                  <a:schemeClr val="tx2"/>
                </a:solidFill>
              </a:rPr>
              <a:t>bloom</a:t>
            </a:r>
            <a:r>
              <a:rPr lang="pt-PT" dirty="0">
                <a:solidFill>
                  <a:schemeClr val="tx2"/>
                </a:solidFill>
              </a:rPr>
              <a:t> vai ter como objetivo ver se um produto já foi ou não classificado como “Recomendado”.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7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7BE718-B1F4-070E-8BA3-F447833E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pt-PT" sz="3600" dirty="0" err="1">
                <a:solidFill>
                  <a:schemeClr val="tx2"/>
                </a:solidFill>
              </a:rPr>
              <a:t>MinHash</a:t>
            </a:r>
            <a:endParaRPr lang="pt-PT" sz="3600" dirty="0">
              <a:solidFill>
                <a:schemeClr val="tx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03710D-0AFB-59D8-53A7-792BF30B4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t">
            <a:norm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Marcador de Posição de Conteúdo 4" descr="Uma imagem com texto, captura de ecrã, Tipo de letra, diagrama&#10;&#10;Descrição gerada automaticamente">
            <a:extLst>
              <a:ext uri="{FF2B5EF4-FFF2-40B4-BE49-F238E27FC236}">
                <a16:creationId xmlns:a16="http://schemas.microsoft.com/office/drawing/2014/main" id="{5196772D-A966-D2EF-073D-D5F2A5C9F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603" y="1980146"/>
            <a:ext cx="4028636" cy="248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50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162</Words>
  <Application>Microsoft Macintosh PowerPoint</Application>
  <PresentationFormat>Ecrã Panorâmico</PresentationFormat>
  <Paragraphs>12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Projeto de MPEI 24/25</vt:lpstr>
      <vt:lpstr>Classificador de Naïve Bayes</vt:lpstr>
      <vt:lpstr>Filtro Bloom</vt:lpstr>
      <vt:lpstr>MinHash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MPEI 24/25</dc:title>
  <dc:creator>Catarina Mendes Ribeiro</dc:creator>
  <cp:lastModifiedBy>Catarina Mendes Ribeiro</cp:lastModifiedBy>
  <cp:revision>1</cp:revision>
  <dcterms:created xsi:type="dcterms:W3CDTF">2024-12-08T19:53:52Z</dcterms:created>
  <dcterms:modified xsi:type="dcterms:W3CDTF">2024-12-08T20:41:46Z</dcterms:modified>
</cp:coreProperties>
</file>