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7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349" r:id="rId7"/>
    <p:sldId id="350" r:id="rId8"/>
    <p:sldId id="351" r:id="rId9"/>
    <p:sldId id="352" r:id="rId10"/>
    <p:sldId id="354" r:id="rId11"/>
    <p:sldId id="353" r:id="rId12"/>
    <p:sldId id="261" r:id="rId13"/>
  </p:sldIdLst>
  <p:sldSz cx="9144000" cy="5143500" type="screen16x9"/>
  <p:notesSz cx="6858000" cy="9144000"/>
  <p:embeddedFontLst>
    <p:embeddedFont>
      <p:font typeface="Fira Sans Extra Condensed Medium" panose="020B0806030504020204" pitchFamily="34" charset="0"/>
      <p:regular r:id="rId15"/>
      <p:bold r:id="rId16"/>
      <p:italic r:id="rId17"/>
      <p:boldItalic r:id="rId18"/>
    </p:embeddedFont>
    <p:embeddedFont>
      <p:font typeface="Montserrat Black" panose="020F0502020204030204" pitchFamily="34" charset="0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Roboto Condensed Light" panose="020F0302020204030204" pitchFamily="34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487CDF-641B-4A44-9B6F-904E14FE8097}">
  <a:tblStyle styleId="{58487CDF-641B-4A44-9B6F-904E14FE80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56" d="100"/>
          <a:sy n="156" d="100"/>
        </p:scale>
        <p:origin x="352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5C3B8E-D551-44A8-86B3-91DF5E493A02}" type="doc">
      <dgm:prSet loTypeId="urn:microsoft.com/office/officeart/2016/7/layout/ChevronBlockProcess" loCatId="process" qsTypeId="urn:microsoft.com/office/officeart/2005/8/quickstyle/simple2" qsCatId="simple" csTypeId="urn:microsoft.com/office/officeart/2005/8/colors/colorful4" csCatId="colorful" phldr="1"/>
      <dgm:spPr/>
      <dgm:t>
        <a:bodyPr rtlCol="0"/>
        <a:lstStyle>
          <a:defPPr>
            <a:defRPr lang="pt-PT"/>
          </a:defPPr>
        </a:lstStyle>
        <a:p>
          <a:pPr rtl="0"/>
          <a:endParaRPr lang="pt-PT"/>
        </a:p>
      </dgm:t>
    </dgm:pt>
    <dgm:pt modelId="{12ECD561-3DDA-4339-A0FB-4D4E23A40C33}">
      <dgm:prSet/>
      <dgm:spPr/>
      <dgm:t>
        <a:bodyPr rtlCol="0"/>
        <a:lstStyle>
          <a:defPPr>
            <a:defRPr lang="pt-PT"/>
          </a:defPPr>
        </a:lstStyle>
        <a:p>
          <a:pPr rtl="0"/>
          <a:r>
            <a:rPr lang="pt-PT" dirty="0"/>
            <a:t>Prever as Preferências do Utilizador</a:t>
          </a:r>
        </a:p>
      </dgm:t>
    </dgm:pt>
    <dgm:pt modelId="{60DCCB75-45EB-47C6-94A1-94B27FCC8637}" type="parTrans" cxnId="{11850DAF-81D0-4D0F-8DA3-41F4796319E4}">
      <dgm:prSet/>
      <dgm:spPr/>
      <dgm:t>
        <a:bodyPr rtlCol="0"/>
        <a:lstStyle>
          <a:defPPr>
            <a:defRPr lang="pt-PT"/>
          </a:defPPr>
        </a:lstStyle>
        <a:p>
          <a:pPr rtl="0"/>
          <a:endParaRPr lang="pt-PT"/>
        </a:p>
      </dgm:t>
    </dgm:pt>
    <dgm:pt modelId="{6CB615D6-747F-4B62-84A6-C892895334F1}" type="sibTrans" cxnId="{11850DAF-81D0-4D0F-8DA3-41F4796319E4}">
      <dgm:prSet/>
      <dgm:spPr/>
      <dgm:t>
        <a:bodyPr rtlCol="0"/>
        <a:lstStyle>
          <a:defPPr>
            <a:defRPr lang="pt-PT"/>
          </a:defPPr>
        </a:lstStyle>
        <a:p>
          <a:pPr rtl="0"/>
          <a:endParaRPr lang="pt-PT"/>
        </a:p>
      </dgm:t>
    </dgm:pt>
    <dgm:pt modelId="{3CA2F77E-105C-4A2A-A7ED-4AEBB90E9F89}">
      <dgm:prSet custT="1"/>
      <dgm:spPr/>
      <dgm:t>
        <a:bodyPr rtlCol="0" anchor="ctr"/>
        <a:lstStyle>
          <a:defPPr>
            <a:defRPr lang="pt-PT"/>
          </a:defPPr>
        </a:lstStyle>
        <a:p>
          <a:pPr algn="ctr" rtl="0"/>
          <a:r>
            <a:rPr lang="pt-PT" sz="1600" dirty="0"/>
            <a:t>Permite redirecionar as recomendações para as áreas de maior interesse do utilizador. </a:t>
          </a:r>
        </a:p>
      </dgm:t>
    </dgm:pt>
    <dgm:pt modelId="{EAE5C2A0-4800-4ADC-B298-B18AE4915DE8}" type="parTrans" cxnId="{0F26703E-5C72-4291-B531-0477431EAF95}">
      <dgm:prSet/>
      <dgm:spPr/>
      <dgm:t>
        <a:bodyPr rtlCol="0"/>
        <a:lstStyle>
          <a:defPPr>
            <a:defRPr lang="pt-PT"/>
          </a:defPPr>
        </a:lstStyle>
        <a:p>
          <a:pPr rtl="0"/>
          <a:endParaRPr lang="pt-PT"/>
        </a:p>
      </dgm:t>
    </dgm:pt>
    <dgm:pt modelId="{13B6BDF0-AD0E-418C-AFFF-2DEEF88C3D18}" type="sibTrans" cxnId="{0F26703E-5C72-4291-B531-0477431EAF95}">
      <dgm:prSet/>
      <dgm:spPr/>
      <dgm:t>
        <a:bodyPr rtlCol="0"/>
        <a:lstStyle>
          <a:defPPr>
            <a:defRPr lang="pt-PT"/>
          </a:defPPr>
        </a:lstStyle>
        <a:p>
          <a:pPr rtl="0"/>
          <a:endParaRPr lang="pt-PT"/>
        </a:p>
      </dgm:t>
    </dgm:pt>
    <dgm:pt modelId="{ED5F5F48-A694-4063-84AE-7BBF03B6473B}">
      <dgm:prSet/>
      <dgm:spPr/>
      <dgm:t>
        <a:bodyPr rtlCol="0"/>
        <a:lstStyle>
          <a:defPPr>
            <a:defRPr lang="pt-PT"/>
          </a:defPPr>
        </a:lstStyle>
        <a:p>
          <a:pPr rtl="0"/>
          <a:r>
            <a:rPr lang="pt-PT" dirty="0"/>
            <a:t>Excluir os produtos já comprados</a:t>
          </a:r>
        </a:p>
      </dgm:t>
    </dgm:pt>
    <dgm:pt modelId="{314D4780-8160-40E1-907E-9803C159DC60}" type="parTrans" cxnId="{E39B97F3-1B8D-4FAD-BC4F-C5C6BEE48426}">
      <dgm:prSet/>
      <dgm:spPr/>
      <dgm:t>
        <a:bodyPr rtlCol="0"/>
        <a:lstStyle>
          <a:defPPr>
            <a:defRPr lang="pt-PT"/>
          </a:defPPr>
        </a:lstStyle>
        <a:p>
          <a:pPr rtl="0"/>
          <a:endParaRPr lang="pt-PT"/>
        </a:p>
      </dgm:t>
    </dgm:pt>
    <dgm:pt modelId="{9D6574AA-015E-4065-B9B4-50E304CE399A}" type="sibTrans" cxnId="{E39B97F3-1B8D-4FAD-BC4F-C5C6BEE48426}">
      <dgm:prSet/>
      <dgm:spPr/>
      <dgm:t>
        <a:bodyPr rtlCol="0"/>
        <a:lstStyle>
          <a:defPPr>
            <a:defRPr lang="pt-PT"/>
          </a:defPPr>
        </a:lstStyle>
        <a:p>
          <a:pPr rtl="0"/>
          <a:endParaRPr lang="pt-PT"/>
        </a:p>
      </dgm:t>
    </dgm:pt>
    <dgm:pt modelId="{89CCDC52-A9F5-497B-BC74-486641B631BF}">
      <dgm:prSet custT="1"/>
      <dgm:spPr/>
      <dgm:t>
        <a:bodyPr rtlCol="0" anchor="ctr"/>
        <a:lstStyle>
          <a:defPPr>
            <a:defRPr lang="pt-PT"/>
          </a:defPPr>
        </a:lstStyle>
        <a:p>
          <a:pPr algn="ctr" rtl="0"/>
          <a:r>
            <a:rPr lang="pt-PT" sz="1600"/>
            <a:t>Permite evitar recomendar produtos que o utilizador já adquiriu.</a:t>
          </a:r>
          <a:endParaRPr lang="pt-PT" sz="1600" dirty="0"/>
        </a:p>
      </dgm:t>
    </dgm:pt>
    <dgm:pt modelId="{ECDD1ED9-49F5-4E58-8C27-D8D04BD28B1C}" type="parTrans" cxnId="{B9E75C83-E877-41DB-80E3-9FA3C9C09A1C}">
      <dgm:prSet/>
      <dgm:spPr/>
      <dgm:t>
        <a:bodyPr rtlCol="0"/>
        <a:lstStyle>
          <a:defPPr>
            <a:defRPr lang="pt-PT"/>
          </a:defPPr>
        </a:lstStyle>
        <a:p>
          <a:pPr rtl="0"/>
          <a:endParaRPr lang="pt-PT"/>
        </a:p>
      </dgm:t>
    </dgm:pt>
    <dgm:pt modelId="{188B27DB-04F0-4A7B-8379-E7BB62B41A9B}" type="sibTrans" cxnId="{B9E75C83-E877-41DB-80E3-9FA3C9C09A1C}">
      <dgm:prSet/>
      <dgm:spPr/>
      <dgm:t>
        <a:bodyPr rtlCol="0"/>
        <a:lstStyle>
          <a:defPPr>
            <a:defRPr lang="pt-PT"/>
          </a:defPPr>
        </a:lstStyle>
        <a:p>
          <a:pPr rtl="0"/>
          <a:endParaRPr lang="pt-PT"/>
        </a:p>
      </dgm:t>
    </dgm:pt>
    <dgm:pt modelId="{C7557302-1080-4062-BD53-01E638709AF7}">
      <dgm:prSet/>
      <dgm:spPr/>
      <dgm:t>
        <a:bodyPr rtlCol="0"/>
        <a:lstStyle>
          <a:defPPr>
            <a:defRPr lang="pt-PT"/>
          </a:defPPr>
        </a:lstStyle>
        <a:p>
          <a:pPr rtl="0"/>
          <a:r>
            <a:rPr lang="pt-PT" dirty="0"/>
            <a:t>Personalizar as recomendações</a:t>
          </a:r>
        </a:p>
      </dgm:t>
    </dgm:pt>
    <dgm:pt modelId="{188D5F10-8B90-4246-817F-E72689340F4D}" type="parTrans" cxnId="{FEEBB089-D007-44F7-B807-D6A765E629F4}">
      <dgm:prSet/>
      <dgm:spPr/>
      <dgm:t>
        <a:bodyPr rtlCol="0"/>
        <a:lstStyle>
          <a:defPPr>
            <a:defRPr lang="pt-PT"/>
          </a:defPPr>
        </a:lstStyle>
        <a:p>
          <a:pPr rtl="0"/>
          <a:endParaRPr lang="pt-PT"/>
        </a:p>
      </dgm:t>
    </dgm:pt>
    <dgm:pt modelId="{017F8823-34DA-4B51-A8F1-48B3B268E68C}" type="sibTrans" cxnId="{FEEBB089-D007-44F7-B807-D6A765E629F4}">
      <dgm:prSet/>
      <dgm:spPr/>
      <dgm:t>
        <a:bodyPr rtlCol="0"/>
        <a:lstStyle>
          <a:defPPr>
            <a:defRPr lang="pt-PT"/>
          </a:defPPr>
        </a:lstStyle>
        <a:p>
          <a:pPr rtl="0"/>
          <a:endParaRPr lang="pt-PT"/>
        </a:p>
      </dgm:t>
    </dgm:pt>
    <dgm:pt modelId="{CBF64D08-516B-4BE9-8175-9E0DCD16CF40}">
      <dgm:prSet custT="1"/>
      <dgm:spPr/>
      <dgm:t>
        <a:bodyPr rtlCol="0" anchor="ctr"/>
        <a:lstStyle>
          <a:defPPr>
            <a:defRPr lang="pt-PT"/>
          </a:defPPr>
        </a:lstStyle>
        <a:p>
          <a:pPr algn="ctr" rtl="0"/>
          <a:r>
            <a:rPr lang="pt-PT" sz="1600"/>
            <a:t>Permite ao utilizador ter uma experiência mais otimizada ao interagir com produtos que são do seu interesse. </a:t>
          </a:r>
          <a:endParaRPr lang="pt-PT" sz="1600" dirty="0"/>
        </a:p>
      </dgm:t>
    </dgm:pt>
    <dgm:pt modelId="{DADF6020-CDC3-4402-AD9B-276C3FF76494}" type="parTrans" cxnId="{55AE650D-A026-41AA-B2C6-5FB096179349}">
      <dgm:prSet/>
      <dgm:spPr/>
      <dgm:t>
        <a:bodyPr rtlCol="0"/>
        <a:lstStyle>
          <a:defPPr>
            <a:defRPr lang="pt-PT"/>
          </a:defPPr>
        </a:lstStyle>
        <a:p>
          <a:pPr rtl="0"/>
          <a:endParaRPr lang="pt-PT"/>
        </a:p>
      </dgm:t>
    </dgm:pt>
    <dgm:pt modelId="{BB911DA0-67F2-46CD-B3CF-E0FD00B232CE}" type="sibTrans" cxnId="{55AE650D-A026-41AA-B2C6-5FB096179349}">
      <dgm:prSet/>
      <dgm:spPr/>
      <dgm:t>
        <a:bodyPr rtlCol="0"/>
        <a:lstStyle>
          <a:defPPr>
            <a:defRPr lang="pt-PT"/>
          </a:defPPr>
        </a:lstStyle>
        <a:p>
          <a:pPr rtl="0"/>
          <a:endParaRPr lang="pt-PT"/>
        </a:p>
      </dgm:t>
    </dgm:pt>
    <dgm:pt modelId="{A93611B4-68FB-4C20-AE18-A6DA7DD7A6CC}" type="pres">
      <dgm:prSet presAssocID="{345C3B8E-D551-44A8-86B3-91DF5E493A02}" presName="Name0" presStyleCnt="0">
        <dgm:presLayoutVars>
          <dgm:dir/>
          <dgm:animLvl val="lvl"/>
          <dgm:resizeHandles val="exact"/>
        </dgm:presLayoutVars>
      </dgm:prSet>
      <dgm:spPr/>
    </dgm:pt>
    <dgm:pt modelId="{DDDCE34F-716E-46FF-A549-FD150BD31572}" type="pres">
      <dgm:prSet presAssocID="{12ECD561-3DDA-4339-A0FB-4D4E23A40C33}" presName="composite" presStyleCnt="0"/>
      <dgm:spPr/>
    </dgm:pt>
    <dgm:pt modelId="{0F1AF0E8-20FE-4BE9-A3F8-03BE091D397F}" type="pres">
      <dgm:prSet presAssocID="{12ECD561-3DDA-4339-A0FB-4D4E23A40C33}" presName="parTx" presStyleLbl="alignNode1" presStyleIdx="0" presStyleCnt="3" custLinFactNeighborX="917" custLinFactNeighborY="-1019">
        <dgm:presLayoutVars>
          <dgm:chMax val="0"/>
          <dgm:chPref val="0"/>
        </dgm:presLayoutVars>
      </dgm:prSet>
      <dgm:spPr/>
    </dgm:pt>
    <dgm:pt modelId="{C933D86E-FF98-47AF-BBE6-FF943C26F2E5}" type="pres">
      <dgm:prSet presAssocID="{12ECD561-3DDA-4339-A0FB-4D4E23A40C33}" presName="desTx" presStyleLbl="alignAccFollowNode1" presStyleIdx="0" presStyleCnt="3" custScaleY="101144" custLinFactNeighborX="1437" custLinFactNeighborY="5125">
        <dgm:presLayoutVars/>
      </dgm:prSet>
      <dgm:spPr/>
    </dgm:pt>
    <dgm:pt modelId="{3BB6C0E6-6BBC-48CD-827B-AE4C5F6371E7}" type="pres">
      <dgm:prSet presAssocID="{6CB615D6-747F-4B62-84A6-C892895334F1}" presName="space" presStyleCnt="0"/>
      <dgm:spPr/>
    </dgm:pt>
    <dgm:pt modelId="{AE393141-17BC-494F-B9A3-CAC58B36C989}" type="pres">
      <dgm:prSet presAssocID="{ED5F5F48-A694-4063-84AE-7BBF03B6473B}" presName="composite" presStyleCnt="0"/>
      <dgm:spPr/>
    </dgm:pt>
    <dgm:pt modelId="{4C51B959-D888-4E7E-850B-D41D6FF95010}" type="pres">
      <dgm:prSet presAssocID="{ED5F5F48-A694-4063-84AE-7BBF03B6473B}" presName="parTx" presStyleLbl="alignNode1" presStyleIdx="1" presStyleCnt="3">
        <dgm:presLayoutVars>
          <dgm:chMax val="0"/>
          <dgm:chPref val="0"/>
        </dgm:presLayoutVars>
      </dgm:prSet>
      <dgm:spPr/>
    </dgm:pt>
    <dgm:pt modelId="{FDDBB08E-3151-4A8F-907C-572DAA80C5C0}" type="pres">
      <dgm:prSet presAssocID="{ED5F5F48-A694-4063-84AE-7BBF03B6473B}" presName="desTx" presStyleLbl="alignAccFollowNode1" presStyleIdx="1" presStyleCnt="3" custLinFactNeighborX="-1533" custLinFactNeighborY="2506">
        <dgm:presLayoutVars/>
      </dgm:prSet>
      <dgm:spPr/>
    </dgm:pt>
    <dgm:pt modelId="{DB644952-7523-4511-9B9B-95D40F3D73E8}" type="pres">
      <dgm:prSet presAssocID="{9D6574AA-015E-4065-B9B4-50E304CE399A}" presName="space" presStyleCnt="0"/>
      <dgm:spPr/>
    </dgm:pt>
    <dgm:pt modelId="{C9C9D221-CB77-442E-A1E6-CB1316EFEBC7}" type="pres">
      <dgm:prSet presAssocID="{C7557302-1080-4062-BD53-01E638709AF7}" presName="composite" presStyleCnt="0"/>
      <dgm:spPr/>
    </dgm:pt>
    <dgm:pt modelId="{58E7B49B-9E8B-44CA-A002-7DC671DDC7D1}" type="pres">
      <dgm:prSet presAssocID="{C7557302-1080-4062-BD53-01E638709AF7}" presName="parTx" presStyleLbl="alignNode1" presStyleIdx="2" presStyleCnt="3">
        <dgm:presLayoutVars>
          <dgm:chMax val="0"/>
          <dgm:chPref val="0"/>
        </dgm:presLayoutVars>
      </dgm:prSet>
      <dgm:spPr/>
    </dgm:pt>
    <dgm:pt modelId="{E3E31A9B-7B4B-4E18-A0D7-2CB184BAEA72}" type="pres">
      <dgm:prSet presAssocID="{C7557302-1080-4062-BD53-01E638709AF7}" presName="desTx" presStyleLbl="alignAccFollowNode1" presStyleIdx="2" presStyleCnt="3" custLinFactNeighborY="2795">
        <dgm:presLayoutVars/>
      </dgm:prSet>
      <dgm:spPr/>
    </dgm:pt>
  </dgm:ptLst>
  <dgm:cxnLst>
    <dgm:cxn modelId="{55AE650D-A026-41AA-B2C6-5FB096179349}" srcId="{C7557302-1080-4062-BD53-01E638709AF7}" destId="{CBF64D08-516B-4BE9-8175-9E0DCD16CF40}" srcOrd="0" destOrd="0" parTransId="{DADF6020-CDC3-4402-AD9B-276C3FF76494}" sibTransId="{BB911DA0-67F2-46CD-B3CF-E0FD00B232CE}"/>
    <dgm:cxn modelId="{2A1E5E28-03CC-49C6-8D7B-BA7ECDBD04DA}" type="presOf" srcId="{C7557302-1080-4062-BD53-01E638709AF7}" destId="{58E7B49B-9E8B-44CA-A002-7DC671DDC7D1}" srcOrd="0" destOrd="0" presId="urn:microsoft.com/office/officeart/2016/7/layout/ChevronBlockProcess"/>
    <dgm:cxn modelId="{0F26703E-5C72-4291-B531-0477431EAF95}" srcId="{12ECD561-3DDA-4339-A0FB-4D4E23A40C33}" destId="{3CA2F77E-105C-4A2A-A7ED-4AEBB90E9F89}" srcOrd="0" destOrd="0" parTransId="{EAE5C2A0-4800-4ADC-B298-B18AE4915DE8}" sibTransId="{13B6BDF0-AD0E-418C-AFFF-2DEEF88C3D18}"/>
    <dgm:cxn modelId="{89B50E60-9984-4011-B6A6-F0D22D290021}" type="presOf" srcId="{345C3B8E-D551-44A8-86B3-91DF5E493A02}" destId="{A93611B4-68FB-4C20-AE18-A6DA7DD7A6CC}" srcOrd="0" destOrd="0" presId="urn:microsoft.com/office/officeart/2016/7/layout/ChevronBlockProcess"/>
    <dgm:cxn modelId="{29AE7462-6067-4586-8B16-25AB3F5E294D}" type="presOf" srcId="{ED5F5F48-A694-4063-84AE-7BBF03B6473B}" destId="{4C51B959-D888-4E7E-850B-D41D6FF95010}" srcOrd="0" destOrd="0" presId="urn:microsoft.com/office/officeart/2016/7/layout/ChevronBlockProcess"/>
    <dgm:cxn modelId="{B9E75C83-E877-41DB-80E3-9FA3C9C09A1C}" srcId="{ED5F5F48-A694-4063-84AE-7BBF03B6473B}" destId="{89CCDC52-A9F5-497B-BC74-486641B631BF}" srcOrd="0" destOrd="0" parTransId="{ECDD1ED9-49F5-4E58-8C27-D8D04BD28B1C}" sibTransId="{188B27DB-04F0-4A7B-8379-E7BB62B41A9B}"/>
    <dgm:cxn modelId="{FEEBB089-D007-44F7-B807-D6A765E629F4}" srcId="{345C3B8E-D551-44A8-86B3-91DF5E493A02}" destId="{C7557302-1080-4062-BD53-01E638709AF7}" srcOrd="2" destOrd="0" parTransId="{188D5F10-8B90-4246-817F-E72689340F4D}" sibTransId="{017F8823-34DA-4B51-A8F1-48B3B268E68C}"/>
    <dgm:cxn modelId="{F5D2F58B-B23F-4C2F-9C6E-6FFFAD340249}" type="presOf" srcId="{89CCDC52-A9F5-497B-BC74-486641B631BF}" destId="{FDDBB08E-3151-4A8F-907C-572DAA80C5C0}" srcOrd="0" destOrd="0" presId="urn:microsoft.com/office/officeart/2016/7/layout/ChevronBlockProcess"/>
    <dgm:cxn modelId="{19DA74A3-78E7-4F21-B760-12EB93740A14}" type="presOf" srcId="{3CA2F77E-105C-4A2A-A7ED-4AEBB90E9F89}" destId="{C933D86E-FF98-47AF-BBE6-FF943C26F2E5}" srcOrd="0" destOrd="0" presId="urn:microsoft.com/office/officeart/2016/7/layout/ChevronBlockProcess"/>
    <dgm:cxn modelId="{11850DAF-81D0-4D0F-8DA3-41F4796319E4}" srcId="{345C3B8E-D551-44A8-86B3-91DF5E493A02}" destId="{12ECD561-3DDA-4339-A0FB-4D4E23A40C33}" srcOrd="0" destOrd="0" parTransId="{60DCCB75-45EB-47C6-94A1-94B27FCC8637}" sibTransId="{6CB615D6-747F-4B62-84A6-C892895334F1}"/>
    <dgm:cxn modelId="{469482DC-A5B1-47E7-A29B-09DF2431D047}" type="presOf" srcId="{12ECD561-3DDA-4339-A0FB-4D4E23A40C33}" destId="{0F1AF0E8-20FE-4BE9-A3F8-03BE091D397F}" srcOrd="0" destOrd="0" presId="urn:microsoft.com/office/officeart/2016/7/layout/ChevronBlockProcess"/>
    <dgm:cxn modelId="{FE54F8EE-CFD6-4D18-B4D9-DAF678FFC4E3}" type="presOf" srcId="{CBF64D08-516B-4BE9-8175-9E0DCD16CF40}" destId="{E3E31A9B-7B4B-4E18-A0D7-2CB184BAEA72}" srcOrd="0" destOrd="0" presId="urn:microsoft.com/office/officeart/2016/7/layout/ChevronBlockProcess"/>
    <dgm:cxn modelId="{E39B97F3-1B8D-4FAD-BC4F-C5C6BEE48426}" srcId="{345C3B8E-D551-44A8-86B3-91DF5E493A02}" destId="{ED5F5F48-A694-4063-84AE-7BBF03B6473B}" srcOrd="1" destOrd="0" parTransId="{314D4780-8160-40E1-907E-9803C159DC60}" sibTransId="{9D6574AA-015E-4065-B9B4-50E304CE399A}"/>
    <dgm:cxn modelId="{AAFEDD5C-FFA6-465E-A856-829FA1FE2979}" type="presParOf" srcId="{A93611B4-68FB-4C20-AE18-A6DA7DD7A6CC}" destId="{DDDCE34F-716E-46FF-A549-FD150BD31572}" srcOrd="0" destOrd="0" presId="urn:microsoft.com/office/officeart/2016/7/layout/ChevronBlockProcess"/>
    <dgm:cxn modelId="{6C7AB00A-7F1B-454A-9447-E9CC2D98F6F2}" type="presParOf" srcId="{DDDCE34F-716E-46FF-A549-FD150BD31572}" destId="{0F1AF0E8-20FE-4BE9-A3F8-03BE091D397F}" srcOrd="0" destOrd="0" presId="urn:microsoft.com/office/officeart/2016/7/layout/ChevronBlockProcess"/>
    <dgm:cxn modelId="{154324AE-AFE0-4B9C-982B-7EF30C20A888}" type="presParOf" srcId="{DDDCE34F-716E-46FF-A549-FD150BD31572}" destId="{C933D86E-FF98-47AF-BBE6-FF943C26F2E5}" srcOrd="1" destOrd="0" presId="urn:microsoft.com/office/officeart/2016/7/layout/ChevronBlockProcess"/>
    <dgm:cxn modelId="{DD3B5A06-897D-4B78-9BAB-637330E6D9EE}" type="presParOf" srcId="{A93611B4-68FB-4C20-AE18-A6DA7DD7A6CC}" destId="{3BB6C0E6-6BBC-48CD-827B-AE4C5F6371E7}" srcOrd="1" destOrd="0" presId="urn:microsoft.com/office/officeart/2016/7/layout/ChevronBlockProcess"/>
    <dgm:cxn modelId="{3E207138-9D0C-4B1A-A495-5007C89F65C1}" type="presParOf" srcId="{A93611B4-68FB-4C20-AE18-A6DA7DD7A6CC}" destId="{AE393141-17BC-494F-B9A3-CAC58B36C989}" srcOrd="2" destOrd="0" presId="urn:microsoft.com/office/officeart/2016/7/layout/ChevronBlockProcess"/>
    <dgm:cxn modelId="{A5F8AADA-2F4D-4B50-A319-9F623228DCFB}" type="presParOf" srcId="{AE393141-17BC-494F-B9A3-CAC58B36C989}" destId="{4C51B959-D888-4E7E-850B-D41D6FF95010}" srcOrd="0" destOrd="0" presId="urn:microsoft.com/office/officeart/2016/7/layout/ChevronBlockProcess"/>
    <dgm:cxn modelId="{3B946708-B171-419A-A4FC-D8544965F411}" type="presParOf" srcId="{AE393141-17BC-494F-B9A3-CAC58B36C989}" destId="{FDDBB08E-3151-4A8F-907C-572DAA80C5C0}" srcOrd="1" destOrd="0" presId="urn:microsoft.com/office/officeart/2016/7/layout/ChevronBlockProcess"/>
    <dgm:cxn modelId="{22A1AD90-77BD-497C-85A3-686FC7A6BEF4}" type="presParOf" srcId="{A93611B4-68FB-4C20-AE18-A6DA7DD7A6CC}" destId="{DB644952-7523-4511-9B9B-95D40F3D73E8}" srcOrd="3" destOrd="0" presId="urn:microsoft.com/office/officeart/2016/7/layout/ChevronBlockProcess"/>
    <dgm:cxn modelId="{3EE8DF7F-476B-4D3C-B9B1-F4B06B5C2CC5}" type="presParOf" srcId="{A93611B4-68FB-4C20-AE18-A6DA7DD7A6CC}" destId="{C9C9D221-CB77-442E-A1E6-CB1316EFEBC7}" srcOrd="4" destOrd="0" presId="urn:microsoft.com/office/officeart/2016/7/layout/ChevronBlockProcess"/>
    <dgm:cxn modelId="{0F76C97D-039B-4C81-B040-1CDD5D2287A7}" type="presParOf" srcId="{C9C9D221-CB77-442E-A1E6-CB1316EFEBC7}" destId="{58E7B49B-9E8B-44CA-A002-7DC671DDC7D1}" srcOrd="0" destOrd="0" presId="urn:microsoft.com/office/officeart/2016/7/layout/ChevronBlockProcess"/>
    <dgm:cxn modelId="{DE160E89-CD28-43A1-9FA1-3CE4FD3FDC21}" type="presParOf" srcId="{C9C9D221-CB77-442E-A1E6-CB1316EFEBC7}" destId="{E3E31A9B-7B4B-4E18-A0D7-2CB184BAEA72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AF0E8-20FE-4BE9-A3F8-03BE091D397F}">
      <dsp:nvSpPr>
        <dsp:cNvPr id="0" name=""/>
        <dsp:cNvSpPr/>
      </dsp:nvSpPr>
      <dsp:spPr>
        <a:xfrm>
          <a:off x="24487" y="69008"/>
          <a:ext cx="2390372" cy="717111"/>
        </a:xfrm>
        <a:prstGeom prst="chevron">
          <a:avLst>
            <a:gd name="adj" fmla="val 3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543" tIns="88543" rIns="88543" bIns="88543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Prever as Preferências do Utilizador</a:t>
          </a:r>
        </a:p>
      </dsp:txBody>
      <dsp:txXfrm>
        <a:off x="239620" y="69008"/>
        <a:ext cx="1960106" cy="717111"/>
      </dsp:txXfrm>
    </dsp:sp>
    <dsp:sp modelId="{C933D86E-FF98-47AF-BBE6-FF943C26F2E5}">
      <dsp:nvSpPr>
        <dsp:cNvPr id="0" name=""/>
        <dsp:cNvSpPr/>
      </dsp:nvSpPr>
      <dsp:spPr>
        <a:xfrm>
          <a:off x="33825" y="860146"/>
          <a:ext cx="2175239" cy="169678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892" tIns="171892" rIns="171892" bIns="343784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/>
            <a:t>Permite redirecionar as recomendações para as áreas de maior interesse do utilizador. </a:t>
          </a:r>
        </a:p>
      </dsp:txBody>
      <dsp:txXfrm>
        <a:off x="33825" y="860146"/>
        <a:ext cx="2175239" cy="1696787"/>
      </dsp:txXfrm>
    </dsp:sp>
    <dsp:sp modelId="{4C51B959-D888-4E7E-850B-D41D6FF95010}">
      <dsp:nvSpPr>
        <dsp:cNvPr id="0" name=""/>
        <dsp:cNvSpPr/>
      </dsp:nvSpPr>
      <dsp:spPr>
        <a:xfrm>
          <a:off x="2357414" y="81113"/>
          <a:ext cx="2390372" cy="717111"/>
        </a:xfrm>
        <a:prstGeom prst="chevron">
          <a:avLst>
            <a:gd name="adj" fmla="val 30000"/>
          </a:avLst>
        </a:prstGeom>
        <a:solidFill>
          <a:schemeClr val="accent4">
            <a:hueOff val="2096065"/>
            <a:satOff val="-26386"/>
            <a:lumOff val="-9412"/>
            <a:alphaOff val="0"/>
          </a:schemeClr>
        </a:solidFill>
        <a:ln w="25400" cap="flat" cmpd="sng" algn="ctr">
          <a:solidFill>
            <a:schemeClr val="accent4">
              <a:hueOff val="2096065"/>
              <a:satOff val="-26386"/>
              <a:lumOff val="-9412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543" tIns="88543" rIns="88543" bIns="88543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Excluir os produtos já comprados</a:t>
          </a:r>
        </a:p>
      </dsp:txBody>
      <dsp:txXfrm>
        <a:off x="2572547" y="81113"/>
        <a:ext cx="1960106" cy="717111"/>
      </dsp:txXfrm>
    </dsp:sp>
    <dsp:sp modelId="{FDDBB08E-3151-4A8F-907C-572DAA80C5C0}">
      <dsp:nvSpPr>
        <dsp:cNvPr id="0" name=""/>
        <dsp:cNvSpPr/>
      </dsp:nvSpPr>
      <dsp:spPr>
        <a:xfrm>
          <a:off x="2324067" y="840265"/>
          <a:ext cx="2175239" cy="1677595"/>
        </a:xfrm>
        <a:prstGeom prst="rect">
          <a:avLst/>
        </a:prstGeom>
        <a:solidFill>
          <a:schemeClr val="accent4">
            <a:tint val="40000"/>
            <a:alpha val="90000"/>
            <a:hueOff val="2411697"/>
            <a:satOff val="-26947"/>
            <a:lumOff val="-2779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2411697"/>
              <a:satOff val="-26947"/>
              <a:lumOff val="-27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892" tIns="171892" rIns="171892" bIns="343784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/>
            <a:t>Permite evitar recomendar produtos que o utilizador já adquiriu.</a:t>
          </a:r>
          <a:endParaRPr lang="pt-PT" sz="1600" kern="1200" dirty="0"/>
        </a:p>
      </dsp:txBody>
      <dsp:txXfrm>
        <a:off x="2324067" y="840265"/>
        <a:ext cx="2175239" cy="1677595"/>
      </dsp:txXfrm>
    </dsp:sp>
    <dsp:sp modelId="{58E7B49B-9E8B-44CA-A002-7DC671DDC7D1}">
      <dsp:nvSpPr>
        <dsp:cNvPr id="0" name=""/>
        <dsp:cNvSpPr/>
      </dsp:nvSpPr>
      <dsp:spPr>
        <a:xfrm>
          <a:off x="4712261" y="81113"/>
          <a:ext cx="2390372" cy="717111"/>
        </a:xfrm>
        <a:prstGeom prst="chevron">
          <a:avLst>
            <a:gd name="adj" fmla="val 30000"/>
          </a:avLst>
        </a:prstGeom>
        <a:solidFill>
          <a:schemeClr val="accent4">
            <a:hueOff val="4192130"/>
            <a:satOff val="-52771"/>
            <a:lumOff val="-18824"/>
            <a:alphaOff val="0"/>
          </a:schemeClr>
        </a:solidFill>
        <a:ln w="25400" cap="flat" cmpd="sng" algn="ctr">
          <a:solidFill>
            <a:schemeClr val="accent4">
              <a:hueOff val="4192130"/>
              <a:satOff val="-52771"/>
              <a:lumOff val="-18824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543" tIns="88543" rIns="88543" bIns="88543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Personalizar as recomendações</a:t>
          </a:r>
        </a:p>
      </dsp:txBody>
      <dsp:txXfrm>
        <a:off x="4927394" y="81113"/>
        <a:ext cx="1960106" cy="717111"/>
      </dsp:txXfrm>
    </dsp:sp>
    <dsp:sp modelId="{E3E31A9B-7B4B-4E18-A0D7-2CB184BAEA72}">
      <dsp:nvSpPr>
        <dsp:cNvPr id="0" name=""/>
        <dsp:cNvSpPr/>
      </dsp:nvSpPr>
      <dsp:spPr>
        <a:xfrm>
          <a:off x="4712261" y="845114"/>
          <a:ext cx="2175239" cy="1677595"/>
        </a:xfrm>
        <a:prstGeom prst="rect">
          <a:avLst/>
        </a:prstGeom>
        <a:solidFill>
          <a:schemeClr val="accent4">
            <a:tint val="40000"/>
            <a:alpha val="90000"/>
            <a:hueOff val="4823395"/>
            <a:satOff val="-53894"/>
            <a:lumOff val="-5557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4823395"/>
              <a:satOff val="-53894"/>
              <a:lumOff val="-55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892" tIns="171892" rIns="171892" bIns="343784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/>
            <a:t>Permite ao utilizador ter uma experiência mais otimizada ao interagir com produtos que são do seu interesse. </a:t>
          </a:r>
          <a:endParaRPr lang="pt-PT" sz="1600" kern="1200" dirty="0"/>
        </a:p>
      </dsp:txBody>
      <dsp:txXfrm>
        <a:off x="4712261" y="845114"/>
        <a:ext cx="2175239" cy="16775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Processo de Blocos de Divisas"/>
  <dgm:desc val="Utilize para mostrar uma progressão, uma linha cronológica, passos sequenciais numa tarefa, processo ou fluxo de trabalho, ou para realçar movimento ou direção. O texto de nível 1 é apresentado dentro de uma forma de seta ao passo que o texto de nível 2 é apresentado por baixo das formas de seta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ab14034664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ab14034664_0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0964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9c4634428f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9c4634428f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9c4634428f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9c4634428f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d5afe010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d5afe010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ab14034664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ab14034664_0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d5afe010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d5afe010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177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ab14034664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ab14034664_0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2332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d5afe010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d5afe010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0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ab14034664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ab14034664_0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2073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19538" y="1601112"/>
            <a:ext cx="6204300" cy="21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29938" y="3835487"/>
            <a:ext cx="51939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5400000">
            <a:off x="7591865" y="51283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434699" y="-972068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569779" y="4346120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APTION_ONLY_1_2_1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8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8"/>
          <p:cNvSpPr/>
          <p:nvPr/>
        </p:nvSpPr>
        <p:spPr>
          <a:xfrm rot="-5400000">
            <a:off x="7591865" y="51283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48"/>
          <p:cNvSpPr/>
          <p:nvPr/>
        </p:nvSpPr>
        <p:spPr>
          <a:xfrm>
            <a:off x="-928001" y="-505343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48"/>
          <p:cNvSpPr/>
          <p:nvPr/>
        </p:nvSpPr>
        <p:spPr>
          <a:xfrm>
            <a:off x="8569779" y="4346120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789200" y="2445323"/>
            <a:ext cx="5565600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264700" y="3194197"/>
            <a:ext cx="46146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2307300" y="773466"/>
            <a:ext cx="4529400" cy="16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/>
          <p:nvPr/>
        </p:nvSpPr>
        <p:spPr>
          <a:xfrm flipH="1">
            <a:off x="6753751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-720100" y="-1280800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8499150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flipH="1">
            <a:off x="0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-3600024" flipH="1">
            <a:off x="7811165" y="4280621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8577133" y="3119584"/>
            <a:ext cx="1305000" cy="13050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rot="10800000">
            <a:off x="-16852" y="-32604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632032" y="1093648"/>
            <a:ext cx="7951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5355050" y="4295050"/>
            <a:ext cx="3788947" cy="848458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 rot="5400000" flipH="1">
            <a:off x="-814628" y="814623"/>
            <a:ext cx="1981680" cy="352425"/>
          </a:xfrm>
          <a:custGeom>
            <a:avLst/>
            <a:gdLst/>
            <a:ahLst/>
            <a:cxnLst/>
            <a:rect l="l" t="t" r="r" b="b"/>
            <a:pathLst>
              <a:path w="22342" h="3973" extrusionOk="0">
                <a:moveTo>
                  <a:pt x="19305" y="0"/>
                </a:moveTo>
                <a:cubicBezTo>
                  <a:pt x="18140" y="0"/>
                  <a:pt x="16987" y="248"/>
                  <a:pt x="15989" y="812"/>
                </a:cubicBezTo>
                <a:cubicBezTo>
                  <a:pt x="14226" y="1815"/>
                  <a:pt x="13618" y="3000"/>
                  <a:pt x="11551" y="3031"/>
                </a:cubicBezTo>
                <a:cubicBezTo>
                  <a:pt x="11520" y="3031"/>
                  <a:pt x="11488" y="3031"/>
                  <a:pt x="11457" y="3031"/>
                </a:cubicBezTo>
                <a:cubicBezTo>
                  <a:pt x="9215" y="3031"/>
                  <a:pt x="7190" y="2282"/>
                  <a:pt x="5042" y="2282"/>
                </a:cubicBezTo>
                <a:cubicBezTo>
                  <a:pt x="4141" y="2282"/>
                  <a:pt x="3219" y="2414"/>
                  <a:pt x="2250" y="2787"/>
                </a:cubicBezTo>
                <a:cubicBezTo>
                  <a:pt x="1399" y="3091"/>
                  <a:pt x="669" y="3487"/>
                  <a:pt x="1" y="3973"/>
                </a:cubicBezTo>
                <a:lnTo>
                  <a:pt x="22341" y="3973"/>
                </a:lnTo>
                <a:lnTo>
                  <a:pt x="22341" y="538"/>
                </a:lnTo>
                <a:cubicBezTo>
                  <a:pt x="21384" y="195"/>
                  <a:pt x="20339" y="0"/>
                  <a:pt x="1930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8369749" y="4009299"/>
            <a:ext cx="1307656" cy="1192006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7912551" y="-619128"/>
            <a:ext cx="2101011" cy="1915180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_2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 hasCustomPrompt="1"/>
          </p:nvPr>
        </p:nvSpPr>
        <p:spPr>
          <a:xfrm>
            <a:off x="4231600" y="623425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5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2" hasCustomPrompt="1"/>
          </p:nvPr>
        </p:nvSpPr>
        <p:spPr>
          <a:xfrm>
            <a:off x="4231600" y="1656185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5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3" hasCustomPrompt="1"/>
          </p:nvPr>
        </p:nvSpPr>
        <p:spPr>
          <a:xfrm>
            <a:off x="4231600" y="2689257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5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4" hasCustomPrompt="1"/>
          </p:nvPr>
        </p:nvSpPr>
        <p:spPr>
          <a:xfrm>
            <a:off x="4231600" y="3730761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5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5177225" y="662400"/>
            <a:ext cx="3046800" cy="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5"/>
          </p:nvPr>
        </p:nvSpPr>
        <p:spPr>
          <a:xfrm>
            <a:off x="5177225" y="947125"/>
            <a:ext cx="3046800" cy="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6"/>
          </p:nvPr>
        </p:nvSpPr>
        <p:spPr>
          <a:xfrm>
            <a:off x="5177225" y="1691054"/>
            <a:ext cx="3046800" cy="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7"/>
          </p:nvPr>
        </p:nvSpPr>
        <p:spPr>
          <a:xfrm>
            <a:off x="5177225" y="1975779"/>
            <a:ext cx="3046800" cy="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8"/>
          </p:nvPr>
        </p:nvSpPr>
        <p:spPr>
          <a:xfrm>
            <a:off x="5177225" y="2725044"/>
            <a:ext cx="3046800" cy="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9"/>
          </p:nvPr>
        </p:nvSpPr>
        <p:spPr>
          <a:xfrm>
            <a:off x="5177225" y="3009770"/>
            <a:ext cx="3046800" cy="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3"/>
          </p:nvPr>
        </p:nvSpPr>
        <p:spPr>
          <a:xfrm>
            <a:off x="5177225" y="3769128"/>
            <a:ext cx="3046800" cy="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14"/>
          </p:nvPr>
        </p:nvSpPr>
        <p:spPr>
          <a:xfrm>
            <a:off x="5177225" y="4053853"/>
            <a:ext cx="3046800" cy="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15"/>
          </p:nvPr>
        </p:nvSpPr>
        <p:spPr>
          <a:xfrm>
            <a:off x="580225" y="1994250"/>
            <a:ext cx="2687100" cy="11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0" y="0"/>
            <a:ext cx="2704870" cy="648066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236200" y="648075"/>
            <a:ext cx="66900" cy="67650"/>
          </a:xfrm>
          <a:custGeom>
            <a:avLst/>
            <a:gdLst/>
            <a:ahLst/>
            <a:cxnLst/>
            <a:rect l="l" t="t" r="r" b="b"/>
            <a:pathLst>
              <a:path w="2676" h="2706" extrusionOk="0">
                <a:moveTo>
                  <a:pt x="2676" y="1338"/>
                </a:moveTo>
                <a:cubicBezTo>
                  <a:pt x="2676" y="2098"/>
                  <a:pt x="2098" y="2706"/>
                  <a:pt x="1338" y="2706"/>
                </a:cubicBezTo>
                <a:cubicBezTo>
                  <a:pt x="609" y="2706"/>
                  <a:pt x="1" y="2098"/>
                  <a:pt x="1" y="1338"/>
                </a:cubicBezTo>
                <a:cubicBezTo>
                  <a:pt x="1" y="609"/>
                  <a:pt x="609" y="1"/>
                  <a:pt x="1338" y="1"/>
                </a:cubicBezTo>
                <a:cubicBezTo>
                  <a:pt x="2098" y="1"/>
                  <a:pt x="2676" y="609"/>
                  <a:pt x="2676" y="13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 rot="-3600024" flipH="1">
            <a:off x="7775832" y="4404962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252925" y="801575"/>
            <a:ext cx="294100" cy="294100"/>
          </a:xfrm>
          <a:custGeom>
            <a:avLst/>
            <a:gdLst/>
            <a:ahLst/>
            <a:cxnLst/>
            <a:rect l="l" t="t" r="r" b="b"/>
            <a:pathLst>
              <a:path w="11764" h="11764" extrusionOk="0">
                <a:moveTo>
                  <a:pt x="11764" y="5897"/>
                </a:moveTo>
                <a:cubicBezTo>
                  <a:pt x="11764" y="9119"/>
                  <a:pt x="9119" y="11764"/>
                  <a:pt x="5867" y="11764"/>
                </a:cubicBezTo>
                <a:cubicBezTo>
                  <a:pt x="2645" y="11764"/>
                  <a:pt x="0" y="9119"/>
                  <a:pt x="0" y="5897"/>
                </a:cubicBezTo>
                <a:cubicBezTo>
                  <a:pt x="0" y="2645"/>
                  <a:pt x="2645" y="1"/>
                  <a:pt x="5867" y="1"/>
                </a:cubicBezTo>
                <a:cubicBezTo>
                  <a:pt x="9119" y="1"/>
                  <a:pt x="11764" y="2645"/>
                  <a:pt x="11764" y="58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8541800" y="3243925"/>
            <a:ext cx="1305000" cy="13050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/>
          <p:nvPr/>
        </p:nvSpPr>
        <p:spPr>
          <a:xfrm flipH="1">
            <a:off x="6753751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8499150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title" idx="2" hasCustomPrompt="1"/>
          </p:nvPr>
        </p:nvSpPr>
        <p:spPr>
          <a:xfrm>
            <a:off x="800550" y="1513075"/>
            <a:ext cx="792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14"/>
          <p:cNvSpPr txBox="1">
            <a:spLocks noGrp="1"/>
          </p:cNvSpPr>
          <p:nvPr>
            <p:ph type="subTitle" idx="1"/>
          </p:nvPr>
        </p:nvSpPr>
        <p:spPr>
          <a:xfrm>
            <a:off x="1632650" y="1513124"/>
            <a:ext cx="2681100" cy="3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subTitle" idx="3"/>
          </p:nvPr>
        </p:nvSpPr>
        <p:spPr>
          <a:xfrm>
            <a:off x="1632650" y="1807525"/>
            <a:ext cx="2681100" cy="4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title" idx="4" hasCustomPrompt="1"/>
          </p:nvPr>
        </p:nvSpPr>
        <p:spPr>
          <a:xfrm>
            <a:off x="7549250" y="1456825"/>
            <a:ext cx="792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114" name="Google Shape;114;p14"/>
          <p:cNvSpPr txBox="1">
            <a:spLocks noGrp="1"/>
          </p:cNvSpPr>
          <p:nvPr>
            <p:ph type="subTitle" idx="5"/>
          </p:nvPr>
        </p:nvSpPr>
        <p:spPr>
          <a:xfrm>
            <a:off x="4830250" y="1513123"/>
            <a:ext cx="2681100" cy="3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subTitle" idx="6"/>
          </p:nvPr>
        </p:nvSpPr>
        <p:spPr>
          <a:xfrm>
            <a:off x="4830250" y="1807525"/>
            <a:ext cx="2681100" cy="4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 idx="7" hasCustomPrompt="1"/>
          </p:nvPr>
        </p:nvSpPr>
        <p:spPr>
          <a:xfrm>
            <a:off x="800550" y="2580375"/>
            <a:ext cx="792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14"/>
          <p:cNvSpPr txBox="1">
            <a:spLocks noGrp="1"/>
          </p:cNvSpPr>
          <p:nvPr>
            <p:ph type="subTitle" idx="8"/>
          </p:nvPr>
        </p:nvSpPr>
        <p:spPr>
          <a:xfrm>
            <a:off x="1632650" y="2616879"/>
            <a:ext cx="2681100" cy="3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subTitle" idx="9"/>
          </p:nvPr>
        </p:nvSpPr>
        <p:spPr>
          <a:xfrm>
            <a:off x="1632650" y="2906149"/>
            <a:ext cx="2681100" cy="4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title" idx="13" hasCustomPrompt="1"/>
          </p:nvPr>
        </p:nvSpPr>
        <p:spPr>
          <a:xfrm>
            <a:off x="7549250" y="2600325"/>
            <a:ext cx="792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4"/>
          <p:cNvSpPr txBox="1">
            <a:spLocks noGrp="1"/>
          </p:cNvSpPr>
          <p:nvPr>
            <p:ph type="subTitle" idx="14"/>
          </p:nvPr>
        </p:nvSpPr>
        <p:spPr>
          <a:xfrm>
            <a:off x="4830250" y="2615570"/>
            <a:ext cx="2681100" cy="3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subTitle" idx="15"/>
          </p:nvPr>
        </p:nvSpPr>
        <p:spPr>
          <a:xfrm>
            <a:off x="4830250" y="2906149"/>
            <a:ext cx="2681100" cy="4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title" idx="16" hasCustomPrompt="1"/>
          </p:nvPr>
        </p:nvSpPr>
        <p:spPr>
          <a:xfrm>
            <a:off x="800550" y="3699712"/>
            <a:ext cx="792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14"/>
          <p:cNvSpPr txBox="1">
            <a:spLocks noGrp="1"/>
          </p:cNvSpPr>
          <p:nvPr>
            <p:ph type="subTitle" idx="17"/>
          </p:nvPr>
        </p:nvSpPr>
        <p:spPr>
          <a:xfrm>
            <a:off x="1632650" y="3752727"/>
            <a:ext cx="2681100" cy="3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18"/>
          </p:nvPr>
        </p:nvSpPr>
        <p:spPr>
          <a:xfrm>
            <a:off x="1632650" y="4048432"/>
            <a:ext cx="2681100" cy="4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title" idx="19" hasCustomPrompt="1"/>
          </p:nvPr>
        </p:nvSpPr>
        <p:spPr>
          <a:xfrm>
            <a:off x="7549250" y="3699712"/>
            <a:ext cx="792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4"/>
          <p:cNvSpPr txBox="1">
            <a:spLocks noGrp="1"/>
          </p:cNvSpPr>
          <p:nvPr>
            <p:ph type="subTitle" idx="20"/>
          </p:nvPr>
        </p:nvSpPr>
        <p:spPr>
          <a:xfrm>
            <a:off x="4830250" y="3752727"/>
            <a:ext cx="2681100" cy="3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subTitle" idx="21"/>
          </p:nvPr>
        </p:nvSpPr>
        <p:spPr>
          <a:xfrm>
            <a:off x="4830250" y="4048432"/>
            <a:ext cx="2681100" cy="4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2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 rot="-5400000">
            <a:off x="3195845" y="-357598"/>
            <a:ext cx="6770777" cy="566076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title"/>
          </p:nvPr>
        </p:nvSpPr>
        <p:spPr>
          <a:xfrm>
            <a:off x="713225" y="2661052"/>
            <a:ext cx="5565600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subTitle" idx="1"/>
          </p:nvPr>
        </p:nvSpPr>
        <p:spPr>
          <a:xfrm>
            <a:off x="713225" y="3409922"/>
            <a:ext cx="5565600" cy="4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title" idx="2" hasCustomPrompt="1"/>
          </p:nvPr>
        </p:nvSpPr>
        <p:spPr>
          <a:xfrm>
            <a:off x="958625" y="724049"/>
            <a:ext cx="1394400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4" name="Google Shape;134;p15"/>
          <p:cNvSpPr/>
          <p:nvPr/>
        </p:nvSpPr>
        <p:spPr>
          <a:xfrm>
            <a:off x="6990373" y="2473151"/>
            <a:ext cx="657853" cy="599735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5"/>
          <p:cNvSpPr/>
          <p:nvPr/>
        </p:nvSpPr>
        <p:spPr>
          <a:xfrm>
            <a:off x="0" y="0"/>
            <a:ext cx="2704870" cy="648066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5"/>
          <p:cNvSpPr/>
          <p:nvPr/>
        </p:nvSpPr>
        <p:spPr>
          <a:xfrm>
            <a:off x="236200" y="648075"/>
            <a:ext cx="66900" cy="67650"/>
          </a:xfrm>
          <a:custGeom>
            <a:avLst/>
            <a:gdLst/>
            <a:ahLst/>
            <a:cxnLst/>
            <a:rect l="l" t="t" r="r" b="b"/>
            <a:pathLst>
              <a:path w="2676" h="2706" extrusionOk="0">
                <a:moveTo>
                  <a:pt x="2676" y="1338"/>
                </a:moveTo>
                <a:cubicBezTo>
                  <a:pt x="2676" y="2098"/>
                  <a:pt x="2098" y="2706"/>
                  <a:pt x="1338" y="2706"/>
                </a:cubicBezTo>
                <a:cubicBezTo>
                  <a:pt x="609" y="2706"/>
                  <a:pt x="1" y="2098"/>
                  <a:pt x="1" y="1338"/>
                </a:cubicBezTo>
                <a:cubicBezTo>
                  <a:pt x="1" y="609"/>
                  <a:pt x="609" y="1"/>
                  <a:pt x="1338" y="1"/>
                </a:cubicBezTo>
                <a:cubicBezTo>
                  <a:pt x="2098" y="1"/>
                  <a:pt x="2676" y="609"/>
                  <a:pt x="2676" y="13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5"/>
          <p:cNvSpPr/>
          <p:nvPr/>
        </p:nvSpPr>
        <p:spPr>
          <a:xfrm rot="-3600024" flipH="1">
            <a:off x="7775832" y="4404962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5"/>
          <p:cNvSpPr/>
          <p:nvPr/>
        </p:nvSpPr>
        <p:spPr>
          <a:xfrm>
            <a:off x="252925" y="801575"/>
            <a:ext cx="294100" cy="294100"/>
          </a:xfrm>
          <a:custGeom>
            <a:avLst/>
            <a:gdLst/>
            <a:ahLst/>
            <a:cxnLst/>
            <a:rect l="l" t="t" r="r" b="b"/>
            <a:pathLst>
              <a:path w="11764" h="11764" extrusionOk="0">
                <a:moveTo>
                  <a:pt x="11764" y="5897"/>
                </a:moveTo>
                <a:cubicBezTo>
                  <a:pt x="11764" y="9119"/>
                  <a:pt x="9119" y="11764"/>
                  <a:pt x="5867" y="11764"/>
                </a:cubicBezTo>
                <a:cubicBezTo>
                  <a:pt x="2645" y="11764"/>
                  <a:pt x="0" y="9119"/>
                  <a:pt x="0" y="5897"/>
                </a:cubicBezTo>
                <a:cubicBezTo>
                  <a:pt x="0" y="2645"/>
                  <a:pt x="2645" y="1"/>
                  <a:pt x="5867" y="1"/>
                </a:cubicBezTo>
                <a:cubicBezTo>
                  <a:pt x="9119" y="1"/>
                  <a:pt x="11764" y="2645"/>
                  <a:pt x="11764" y="58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5"/>
          <p:cNvSpPr/>
          <p:nvPr/>
        </p:nvSpPr>
        <p:spPr>
          <a:xfrm>
            <a:off x="8541800" y="3243925"/>
            <a:ext cx="1305000" cy="13050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6"/>
          <p:cNvSpPr/>
          <p:nvPr/>
        </p:nvSpPr>
        <p:spPr>
          <a:xfrm>
            <a:off x="-2125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6"/>
          <p:cNvSpPr/>
          <p:nvPr/>
        </p:nvSpPr>
        <p:spPr>
          <a:xfrm flipH="1">
            <a:off x="8505897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6"/>
          <p:cNvSpPr/>
          <p:nvPr/>
        </p:nvSpPr>
        <p:spPr>
          <a:xfrm flipH="1">
            <a:off x="114278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6"/>
          <p:cNvSpPr/>
          <p:nvPr/>
        </p:nvSpPr>
        <p:spPr>
          <a:xfrm>
            <a:off x="6067329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AND_BODY_1_1_1_1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7"/>
          <p:cNvSpPr/>
          <p:nvPr/>
        </p:nvSpPr>
        <p:spPr>
          <a:xfrm rot="10800000">
            <a:off x="6753751" y="4570793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7"/>
          <p:cNvSpPr/>
          <p:nvPr/>
        </p:nvSpPr>
        <p:spPr>
          <a:xfrm rot="10800000" flipH="1">
            <a:off x="8480100" y="3238509"/>
            <a:ext cx="1171138" cy="1171138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47"/>
          <p:cNvSpPr/>
          <p:nvPr/>
        </p:nvSpPr>
        <p:spPr>
          <a:xfrm rot="10800000">
            <a:off x="0" y="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47"/>
          <p:cNvSpPr/>
          <p:nvPr/>
        </p:nvSpPr>
        <p:spPr>
          <a:xfrm rot="10800000" flipH="1">
            <a:off x="-878425" y="117001"/>
            <a:ext cx="1383300" cy="13833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9" r:id="rId4"/>
    <p:sldLayoutId id="2147483660" r:id="rId5"/>
    <p:sldLayoutId id="2147483661" r:id="rId6"/>
    <p:sldLayoutId id="2147483691" r:id="rId7"/>
    <p:sldLayoutId id="2147483692" r:id="rId8"/>
    <p:sldLayoutId id="2147483693" r:id="rId9"/>
    <p:sldLayoutId id="214748369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3"/>
          <p:cNvSpPr txBox="1">
            <a:spLocks noGrp="1"/>
          </p:cNvSpPr>
          <p:nvPr>
            <p:ph type="ctrTitle"/>
          </p:nvPr>
        </p:nvSpPr>
        <p:spPr>
          <a:xfrm>
            <a:off x="2319538" y="1601112"/>
            <a:ext cx="6204300" cy="21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Sistema</a:t>
            </a:r>
            <a:br>
              <a:rPr lang="pt-PT" dirty="0"/>
            </a:br>
            <a:r>
              <a:rPr lang="pt-PT" dirty="0"/>
              <a:t>de Recomendação</a:t>
            </a:r>
            <a:br>
              <a:rPr lang="pt-PT" dirty="0"/>
            </a:br>
            <a:r>
              <a:rPr lang="pt-PT" dirty="0"/>
              <a:t>de Produtos</a:t>
            </a:r>
            <a:endParaRPr dirty="0"/>
          </a:p>
        </p:txBody>
      </p:sp>
      <p:sp>
        <p:nvSpPr>
          <p:cNvPr id="435" name="Google Shape;435;p53"/>
          <p:cNvSpPr txBox="1">
            <a:spLocks noGrp="1"/>
          </p:cNvSpPr>
          <p:nvPr>
            <p:ph type="subTitle" idx="1"/>
          </p:nvPr>
        </p:nvSpPr>
        <p:spPr>
          <a:xfrm>
            <a:off x="3336310" y="3676529"/>
            <a:ext cx="5193900" cy="13174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Projeto de MPEI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/>
              <a:t>Catarina Ribeiro nº 119467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/>
              <a:t>Pedro Marques nº 118895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grpSp>
        <p:nvGrpSpPr>
          <p:cNvPr id="436" name="Google Shape;436;p53"/>
          <p:cNvGrpSpPr/>
          <p:nvPr/>
        </p:nvGrpSpPr>
        <p:grpSpPr>
          <a:xfrm>
            <a:off x="1791950" y="676699"/>
            <a:ext cx="3230805" cy="1532909"/>
            <a:chOff x="1791950" y="676699"/>
            <a:chExt cx="3230805" cy="1532909"/>
          </a:xfrm>
        </p:grpSpPr>
        <p:sp>
          <p:nvSpPr>
            <p:cNvPr id="437" name="Google Shape;437;p53"/>
            <p:cNvSpPr/>
            <p:nvPr/>
          </p:nvSpPr>
          <p:spPr>
            <a:xfrm>
              <a:off x="1791950" y="676699"/>
              <a:ext cx="2870260" cy="735100"/>
            </a:xfrm>
            <a:custGeom>
              <a:avLst/>
              <a:gdLst/>
              <a:ahLst/>
              <a:cxnLst/>
              <a:rect l="l" t="t" r="r" b="b"/>
              <a:pathLst>
                <a:path w="125861" h="29404" extrusionOk="0">
                  <a:moveTo>
                    <a:pt x="1419" y="29404"/>
                  </a:moveTo>
                  <a:cubicBezTo>
                    <a:pt x="1478" y="25006"/>
                    <a:pt x="-1850" y="7713"/>
                    <a:pt x="1775" y="3018"/>
                  </a:cubicBezTo>
                  <a:cubicBezTo>
                    <a:pt x="5400" y="-1677"/>
                    <a:pt x="4687" y="1532"/>
                    <a:pt x="23169" y="1235"/>
                  </a:cubicBezTo>
                  <a:cubicBezTo>
                    <a:pt x="41651" y="938"/>
                    <a:pt x="95553" y="-1261"/>
                    <a:pt x="112668" y="1235"/>
                  </a:cubicBezTo>
                  <a:cubicBezTo>
                    <a:pt x="129783" y="3731"/>
                    <a:pt x="123662" y="13715"/>
                    <a:pt x="125861" y="1621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8" name="Google Shape;438;p53"/>
            <p:cNvSpPr/>
            <p:nvPr/>
          </p:nvSpPr>
          <p:spPr>
            <a:xfrm rot="10800000" flipH="1">
              <a:off x="4266200" y="1308576"/>
              <a:ext cx="756555" cy="901033"/>
            </a:xfrm>
            <a:custGeom>
              <a:avLst/>
              <a:gdLst/>
              <a:ahLst/>
              <a:cxnLst/>
              <a:rect l="l" t="t" r="r" b="b"/>
              <a:pathLst>
                <a:path w="9300" h="11076" extrusionOk="0">
                  <a:moveTo>
                    <a:pt x="4657" y="0"/>
                  </a:moveTo>
                  <a:cubicBezTo>
                    <a:pt x="2508" y="0"/>
                    <a:pt x="624" y="1207"/>
                    <a:pt x="266" y="3369"/>
                  </a:cubicBezTo>
                  <a:cubicBezTo>
                    <a:pt x="1" y="4988"/>
                    <a:pt x="624" y="6579"/>
                    <a:pt x="1553" y="7959"/>
                  </a:cubicBezTo>
                  <a:cubicBezTo>
                    <a:pt x="2481" y="9352"/>
                    <a:pt x="2694" y="11076"/>
                    <a:pt x="2694" y="11076"/>
                  </a:cubicBezTo>
                  <a:lnTo>
                    <a:pt x="6606" y="11076"/>
                  </a:lnTo>
                  <a:cubicBezTo>
                    <a:pt x="6606" y="11076"/>
                    <a:pt x="6819" y="9352"/>
                    <a:pt x="7747" y="7959"/>
                  </a:cubicBezTo>
                  <a:cubicBezTo>
                    <a:pt x="8676" y="6579"/>
                    <a:pt x="9299" y="4988"/>
                    <a:pt x="9034" y="3369"/>
                  </a:cubicBezTo>
                  <a:cubicBezTo>
                    <a:pt x="8676" y="1207"/>
                    <a:pt x="6792" y="0"/>
                    <a:pt x="4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3"/>
            <p:cNvSpPr/>
            <p:nvPr/>
          </p:nvSpPr>
          <p:spPr>
            <a:xfrm rot="10800000" flipH="1">
              <a:off x="4479904" y="1179069"/>
              <a:ext cx="329142" cy="143583"/>
            </a:xfrm>
            <a:custGeom>
              <a:avLst/>
              <a:gdLst/>
              <a:ahLst/>
              <a:cxnLst/>
              <a:rect l="l" t="t" r="r" b="b"/>
              <a:pathLst>
                <a:path w="4046" h="1765" extrusionOk="0">
                  <a:moveTo>
                    <a:pt x="0" y="0"/>
                  </a:moveTo>
                  <a:lnTo>
                    <a:pt x="0" y="1765"/>
                  </a:lnTo>
                  <a:lnTo>
                    <a:pt x="4046" y="1765"/>
                  </a:lnTo>
                  <a:lnTo>
                    <a:pt x="4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3"/>
            <p:cNvSpPr/>
            <p:nvPr/>
          </p:nvSpPr>
          <p:spPr>
            <a:xfrm rot="10800000" flipH="1">
              <a:off x="4458266" y="1431578"/>
              <a:ext cx="373478" cy="452143"/>
            </a:xfrm>
            <a:custGeom>
              <a:avLst/>
              <a:gdLst/>
              <a:ahLst/>
              <a:cxnLst/>
              <a:rect l="l" t="t" r="r" b="b"/>
              <a:pathLst>
                <a:path w="4591" h="5558" extrusionOk="0">
                  <a:moveTo>
                    <a:pt x="1871" y="345"/>
                  </a:moveTo>
                  <a:cubicBezTo>
                    <a:pt x="1951" y="438"/>
                    <a:pt x="2004" y="557"/>
                    <a:pt x="2004" y="690"/>
                  </a:cubicBezTo>
                  <a:cubicBezTo>
                    <a:pt x="2004" y="823"/>
                    <a:pt x="1951" y="942"/>
                    <a:pt x="1871" y="1035"/>
                  </a:cubicBezTo>
                  <a:cubicBezTo>
                    <a:pt x="1778" y="942"/>
                    <a:pt x="1739" y="823"/>
                    <a:pt x="1739" y="690"/>
                  </a:cubicBezTo>
                  <a:cubicBezTo>
                    <a:pt x="1739" y="557"/>
                    <a:pt x="1778" y="438"/>
                    <a:pt x="1871" y="345"/>
                  </a:cubicBezTo>
                  <a:close/>
                  <a:moveTo>
                    <a:pt x="2667" y="345"/>
                  </a:moveTo>
                  <a:cubicBezTo>
                    <a:pt x="2747" y="438"/>
                    <a:pt x="2800" y="557"/>
                    <a:pt x="2800" y="690"/>
                  </a:cubicBezTo>
                  <a:cubicBezTo>
                    <a:pt x="2800" y="823"/>
                    <a:pt x="2747" y="942"/>
                    <a:pt x="2667" y="1035"/>
                  </a:cubicBezTo>
                  <a:cubicBezTo>
                    <a:pt x="2587" y="942"/>
                    <a:pt x="2534" y="823"/>
                    <a:pt x="2534" y="690"/>
                  </a:cubicBezTo>
                  <a:cubicBezTo>
                    <a:pt x="2534" y="557"/>
                    <a:pt x="2587" y="438"/>
                    <a:pt x="2667" y="345"/>
                  </a:cubicBezTo>
                  <a:close/>
                  <a:moveTo>
                    <a:pt x="3476" y="358"/>
                  </a:moveTo>
                  <a:cubicBezTo>
                    <a:pt x="3542" y="451"/>
                    <a:pt x="3596" y="570"/>
                    <a:pt x="3596" y="690"/>
                  </a:cubicBezTo>
                  <a:cubicBezTo>
                    <a:pt x="3596" y="862"/>
                    <a:pt x="3503" y="1021"/>
                    <a:pt x="3370" y="1114"/>
                  </a:cubicBezTo>
                  <a:lnTo>
                    <a:pt x="3370" y="690"/>
                  </a:lnTo>
                  <a:cubicBezTo>
                    <a:pt x="3370" y="557"/>
                    <a:pt x="3410" y="451"/>
                    <a:pt x="3476" y="358"/>
                  </a:cubicBezTo>
                  <a:close/>
                  <a:moveTo>
                    <a:pt x="1075" y="332"/>
                  </a:moveTo>
                  <a:cubicBezTo>
                    <a:pt x="1155" y="425"/>
                    <a:pt x="1221" y="544"/>
                    <a:pt x="1221" y="690"/>
                  </a:cubicBezTo>
                  <a:lnTo>
                    <a:pt x="1221" y="1154"/>
                  </a:lnTo>
                  <a:lnTo>
                    <a:pt x="1208" y="1154"/>
                  </a:lnTo>
                  <a:cubicBezTo>
                    <a:pt x="1049" y="1061"/>
                    <a:pt x="943" y="889"/>
                    <a:pt x="943" y="690"/>
                  </a:cubicBezTo>
                  <a:cubicBezTo>
                    <a:pt x="943" y="544"/>
                    <a:pt x="996" y="425"/>
                    <a:pt x="1075" y="332"/>
                  </a:cubicBezTo>
                  <a:close/>
                  <a:moveTo>
                    <a:pt x="677" y="159"/>
                  </a:moveTo>
                  <a:cubicBezTo>
                    <a:pt x="784" y="159"/>
                    <a:pt x="876" y="186"/>
                    <a:pt x="956" y="239"/>
                  </a:cubicBezTo>
                  <a:cubicBezTo>
                    <a:pt x="850" y="358"/>
                    <a:pt x="784" y="517"/>
                    <a:pt x="784" y="690"/>
                  </a:cubicBezTo>
                  <a:cubicBezTo>
                    <a:pt x="784" y="902"/>
                    <a:pt x="876" y="1088"/>
                    <a:pt x="1036" y="1220"/>
                  </a:cubicBezTo>
                  <a:lnTo>
                    <a:pt x="677" y="1220"/>
                  </a:lnTo>
                  <a:cubicBezTo>
                    <a:pt x="386" y="1220"/>
                    <a:pt x="147" y="982"/>
                    <a:pt x="147" y="690"/>
                  </a:cubicBezTo>
                  <a:cubicBezTo>
                    <a:pt x="147" y="398"/>
                    <a:pt x="386" y="159"/>
                    <a:pt x="677" y="159"/>
                  </a:cubicBezTo>
                  <a:close/>
                  <a:moveTo>
                    <a:pt x="1473" y="159"/>
                  </a:moveTo>
                  <a:cubicBezTo>
                    <a:pt x="1566" y="159"/>
                    <a:pt x="1672" y="186"/>
                    <a:pt x="1752" y="239"/>
                  </a:cubicBezTo>
                  <a:cubicBezTo>
                    <a:pt x="1646" y="358"/>
                    <a:pt x="1579" y="517"/>
                    <a:pt x="1579" y="690"/>
                  </a:cubicBezTo>
                  <a:cubicBezTo>
                    <a:pt x="1579" y="862"/>
                    <a:pt x="1646" y="1021"/>
                    <a:pt x="1752" y="1141"/>
                  </a:cubicBezTo>
                  <a:cubicBezTo>
                    <a:pt x="1672" y="1194"/>
                    <a:pt x="1566" y="1220"/>
                    <a:pt x="1473" y="1220"/>
                  </a:cubicBezTo>
                  <a:cubicBezTo>
                    <a:pt x="1433" y="1220"/>
                    <a:pt x="1407" y="1207"/>
                    <a:pt x="1367" y="1207"/>
                  </a:cubicBezTo>
                  <a:lnTo>
                    <a:pt x="1367" y="690"/>
                  </a:lnTo>
                  <a:cubicBezTo>
                    <a:pt x="1367" y="517"/>
                    <a:pt x="1301" y="358"/>
                    <a:pt x="1195" y="239"/>
                  </a:cubicBezTo>
                  <a:cubicBezTo>
                    <a:pt x="1274" y="186"/>
                    <a:pt x="1367" y="159"/>
                    <a:pt x="1473" y="159"/>
                  </a:cubicBezTo>
                  <a:close/>
                  <a:moveTo>
                    <a:pt x="2269" y="159"/>
                  </a:moveTo>
                  <a:cubicBezTo>
                    <a:pt x="2362" y="159"/>
                    <a:pt x="2455" y="186"/>
                    <a:pt x="2548" y="239"/>
                  </a:cubicBezTo>
                  <a:cubicBezTo>
                    <a:pt x="2442" y="358"/>
                    <a:pt x="2375" y="517"/>
                    <a:pt x="2375" y="690"/>
                  </a:cubicBezTo>
                  <a:cubicBezTo>
                    <a:pt x="2375" y="862"/>
                    <a:pt x="2442" y="1008"/>
                    <a:pt x="2548" y="1141"/>
                  </a:cubicBezTo>
                  <a:cubicBezTo>
                    <a:pt x="2455" y="1194"/>
                    <a:pt x="2362" y="1220"/>
                    <a:pt x="2269" y="1220"/>
                  </a:cubicBezTo>
                  <a:cubicBezTo>
                    <a:pt x="2163" y="1220"/>
                    <a:pt x="2070" y="1194"/>
                    <a:pt x="1977" y="1141"/>
                  </a:cubicBezTo>
                  <a:cubicBezTo>
                    <a:pt x="2083" y="1021"/>
                    <a:pt x="2150" y="862"/>
                    <a:pt x="2150" y="690"/>
                  </a:cubicBezTo>
                  <a:cubicBezTo>
                    <a:pt x="2150" y="517"/>
                    <a:pt x="2083" y="358"/>
                    <a:pt x="1977" y="239"/>
                  </a:cubicBezTo>
                  <a:cubicBezTo>
                    <a:pt x="2070" y="186"/>
                    <a:pt x="2163" y="159"/>
                    <a:pt x="2269" y="159"/>
                  </a:cubicBezTo>
                  <a:close/>
                  <a:moveTo>
                    <a:pt x="3065" y="159"/>
                  </a:moveTo>
                  <a:cubicBezTo>
                    <a:pt x="3171" y="159"/>
                    <a:pt x="3277" y="186"/>
                    <a:pt x="3370" y="252"/>
                  </a:cubicBezTo>
                  <a:cubicBezTo>
                    <a:pt x="3264" y="372"/>
                    <a:pt x="3211" y="517"/>
                    <a:pt x="3211" y="690"/>
                  </a:cubicBezTo>
                  <a:lnTo>
                    <a:pt x="3211" y="1194"/>
                  </a:lnTo>
                  <a:cubicBezTo>
                    <a:pt x="3158" y="1207"/>
                    <a:pt x="3118" y="1220"/>
                    <a:pt x="3065" y="1220"/>
                  </a:cubicBezTo>
                  <a:cubicBezTo>
                    <a:pt x="2959" y="1220"/>
                    <a:pt x="2866" y="1194"/>
                    <a:pt x="2786" y="1141"/>
                  </a:cubicBezTo>
                  <a:cubicBezTo>
                    <a:pt x="2879" y="1021"/>
                    <a:pt x="2946" y="862"/>
                    <a:pt x="2946" y="690"/>
                  </a:cubicBezTo>
                  <a:cubicBezTo>
                    <a:pt x="2946" y="517"/>
                    <a:pt x="2879" y="358"/>
                    <a:pt x="2786" y="239"/>
                  </a:cubicBezTo>
                  <a:cubicBezTo>
                    <a:pt x="2866" y="186"/>
                    <a:pt x="2959" y="159"/>
                    <a:pt x="3065" y="159"/>
                  </a:cubicBezTo>
                  <a:close/>
                  <a:moveTo>
                    <a:pt x="3901" y="159"/>
                  </a:moveTo>
                  <a:cubicBezTo>
                    <a:pt x="4192" y="159"/>
                    <a:pt x="4431" y="398"/>
                    <a:pt x="4431" y="690"/>
                  </a:cubicBezTo>
                  <a:cubicBezTo>
                    <a:pt x="4431" y="982"/>
                    <a:pt x="4192" y="1220"/>
                    <a:pt x="3901" y="1220"/>
                  </a:cubicBezTo>
                  <a:lnTo>
                    <a:pt x="3489" y="1220"/>
                  </a:lnTo>
                  <a:cubicBezTo>
                    <a:pt x="3649" y="1088"/>
                    <a:pt x="3755" y="902"/>
                    <a:pt x="3755" y="690"/>
                  </a:cubicBezTo>
                  <a:cubicBezTo>
                    <a:pt x="3755" y="517"/>
                    <a:pt x="3688" y="372"/>
                    <a:pt x="3596" y="252"/>
                  </a:cubicBezTo>
                  <a:cubicBezTo>
                    <a:pt x="3675" y="199"/>
                    <a:pt x="3781" y="159"/>
                    <a:pt x="3901" y="159"/>
                  </a:cubicBezTo>
                  <a:close/>
                  <a:moveTo>
                    <a:pt x="677" y="0"/>
                  </a:moveTo>
                  <a:cubicBezTo>
                    <a:pt x="306" y="0"/>
                    <a:pt x="1" y="305"/>
                    <a:pt x="1" y="690"/>
                  </a:cubicBezTo>
                  <a:cubicBezTo>
                    <a:pt x="1" y="1061"/>
                    <a:pt x="306" y="1366"/>
                    <a:pt x="677" y="1366"/>
                  </a:cubicBezTo>
                  <a:lnTo>
                    <a:pt x="1208" y="1366"/>
                  </a:lnTo>
                  <a:lnTo>
                    <a:pt x="1208" y="5558"/>
                  </a:lnTo>
                  <a:lnTo>
                    <a:pt x="1367" y="5558"/>
                  </a:lnTo>
                  <a:lnTo>
                    <a:pt x="1367" y="1366"/>
                  </a:lnTo>
                  <a:lnTo>
                    <a:pt x="1473" y="1366"/>
                  </a:lnTo>
                  <a:cubicBezTo>
                    <a:pt x="1619" y="1366"/>
                    <a:pt x="1752" y="1327"/>
                    <a:pt x="1871" y="1247"/>
                  </a:cubicBezTo>
                  <a:cubicBezTo>
                    <a:pt x="1977" y="1327"/>
                    <a:pt x="2110" y="1366"/>
                    <a:pt x="2269" y="1366"/>
                  </a:cubicBezTo>
                  <a:cubicBezTo>
                    <a:pt x="2415" y="1366"/>
                    <a:pt x="2548" y="1327"/>
                    <a:pt x="2667" y="1247"/>
                  </a:cubicBezTo>
                  <a:cubicBezTo>
                    <a:pt x="2773" y="1327"/>
                    <a:pt x="2906" y="1366"/>
                    <a:pt x="3065" y="1366"/>
                  </a:cubicBezTo>
                  <a:cubicBezTo>
                    <a:pt x="3105" y="1366"/>
                    <a:pt x="3158" y="1366"/>
                    <a:pt x="3211" y="1353"/>
                  </a:cubicBezTo>
                  <a:lnTo>
                    <a:pt x="3211" y="1366"/>
                  </a:lnTo>
                  <a:lnTo>
                    <a:pt x="3211" y="5505"/>
                  </a:lnTo>
                  <a:lnTo>
                    <a:pt x="3370" y="5505"/>
                  </a:lnTo>
                  <a:lnTo>
                    <a:pt x="3370" y="1366"/>
                  </a:lnTo>
                  <a:lnTo>
                    <a:pt x="3901" y="1366"/>
                  </a:lnTo>
                  <a:cubicBezTo>
                    <a:pt x="4272" y="1366"/>
                    <a:pt x="4577" y="1061"/>
                    <a:pt x="4577" y="690"/>
                  </a:cubicBezTo>
                  <a:cubicBezTo>
                    <a:pt x="4590" y="305"/>
                    <a:pt x="4272" y="0"/>
                    <a:pt x="3901" y="0"/>
                  </a:cubicBezTo>
                  <a:cubicBezTo>
                    <a:pt x="3741" y="0"/>
                    <a:pt x="3596" y="53"/>
                    <a:pt x="3476" y="146"/>
                  </a:cubicBezTo>
                  <a:cubicBezTo>
                    <a:pt x="3370" y="53"/>
                    <a:pt x="3224" y="0"/>
                    <a:pt x="3065" y="0"/>
                  </a:cubicBezTo>
                  <a:cubicBezTo>
                    <a:pt x="2906" y="0"/>
                    <a:pt x="2773" y="53"/>
                    <a:pt x="2667" y="133"/>
                  </a:cubicBezTo>
                  <a:cubicBezTo>
                    <a:pt x="2548" y="53"/>
                    <a:pt x="2415" y="0"/>
                    <a:pt x="2269" y="0"/>
                  </a:cubicBezTo>
                  <a:cubicBezTo>
                    <a:pt x="2110" y="0"/>
                    <a:pt x="1977" y="53"/>
                    <a:pt x="1871" y="133"/>
                  </a:cubicBezTo>
                  <a:cubicBezTo>
                    <a:pt x="1752" y="53"/>
                    <a:pt x="1619" y="0"/>
                    <a:pt x="1473" y="0"/>
                  </a:cubicBezTo>
                  <a:cubicBezTo>
                    <a:pt x="1327" y="0"/>
                    <a:pt x="1181" y="53"/>
                    <a:pt x="1075" y="120"/>
                  </a:cubicBezTo>
                  <a:cubicBezTo>
                    <a:pt x="969" y="53"/>
                    <a:pt x="823" y="0"/>
                    <a:pt x="6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3"/>
            <p:cNvSpPr/>
            <p:nvPr/>
          </p:nvSpPr>
          <p:spPr>
            <a:xfrm rot="10800000" flipH="1">
              <a:off x="4458266" y="1007503"/>
              <a:ext cx="373478" cy="227780"/>
            </a:xfrm>
            <a:custGeom>
              <a:avLst/>
              <a:gdLst/>
              <a:ahLst/>
              <a:cxnLst/>
              <a:rect l="l" t="t" r="r" b="b"/>
              <a:pathLst>
                <a:path w="4591" h="2800" extrusionOk="0">
                  <a:moveTo>
                    <a:pt x="1" y="1"/>
                  </a:moveTo>
                  <a:lnTo>
                    <a:pt x="1" y="1778"/>
                  </a:lnTo>
                  <a:cubicBezTo>
                    <a:pt x="1" y="2123"/>
                    <a:pt x="266" y="2402"/>
                    <a:pt x="611" y="2402"/>
                  </a:cubicBezTo>
                  <a:lnTo>
                    <a:pt x="1168" y="2402"/>
                  </a:lnTo>
                  <a:lnTo>
                    <a:pt x="1168" y="2800"/>
                  </a:lnTo>
                  <a:lnTo>
                    <a:pt x="3423" y="2800"/>
                  </a:lnTo>
                  <a:lnTo>
                    <a:pt x="3423" y="2402"/>
                  </a:lnTo>
                  <a:lnTo>
                    <a:pt x="3967" y="2402"/>
                  </a:lnTo>
                  <a:cubicBezTo>
                    <a:pt x="4312" y="2402"/>
                    <a:pt x="4590" y="2123"/>
                    <a:pt x="4590" y="1778"/>
                  </a:cubicBezTo>
                  <a:lnTo>
                    <a:pt x="45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2" name="Google Shape;442;p53"/>
          <p:cNvSpPr/>
          <p:nvPr/>
        </p:nvSpPr>
        <p:spPr>
          <a:xfrm rot="10800000" flipH="1">
            <a:off x="4553282" y="1039880"/>
            <a:ext cx="164083" cy="81"/>
          </a:xfrm>
          <a:custGeom>
            <a:avLst/>
            <a:gdLst/>
            <a:ahLst/>
            <a:cxnLst/>
            <a:rect l="l" t="t" r="r" b="b"/>
            <a:pathLst>
              <a:path w="2017" h="1" fill="none" extrusionOk="0">
                <a:moveTo>
                  <a:pt x="0" y="1"/>
                </a:moveTo>
                <a:lnTo>
                  <a:pt x="2016" y="1"/>
                </a:lnTo>
              </a:path>
            </a:pathLst>
          </a:custGeom>
          <a:noFill/>
          <a:ln w="1650" cap="flat" cmpd="sng">
            <a:solidFill>
              <a:schemeClr val="dk2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53"/>
          <p:cNvGrpSpPr/>
          <p:nvPr/>
        </p:nvGrpSpPr>
        <p:grpSpPr>
          <a:xfrm flipH="1">
            <a:off x="713223" y="1031064"/>
            <a:ext cx="2233684" cy="3434247"/>
            <a:chOff x="2653224" y="645065"/>
            <a:chExt cx="1759915" cy="2706262"/>
          </a:xfrm>
        </p:grpSpPr>
        <p:sp>
          <p:nvSpPr>
            <p:cNvPr id="444" name="Google Shape;444;p53"/>
            <p:cNvSpPr/>
            <p:nvPr/>
          </p:nvSpPr>
          <p:spPr>
            <a:xfrm>
              <a:off x="2879782" y="647181"/>
              <a:ext cx="1299241" cy="1299241"/>
            </a:xfrm>
            <a:custGeom>
              <a:avLst/>
              <a:gdLst/>
              <a:ahLst/>
              <a:cxnLst/>
              <a:rect l="l" t="t" r="r" b="b"/>
              <a:pathLst>
                <a:path w="15971" h="15971" fill="none" extrusionOk="0">
                  <a:moveTo>
                    <a:pt x="15971" y="7986"/>
                  </a:moveTo>
                  <a:cubicBezTo>
                    <a:pt x="15971" y="12390"/>
                    <a:pt x="12389" y="15971"/>
                    <a:pt x="7986" y="15971"/>
                  </a:cubicBezTo>
                  <a:cubicBezTo>
                    <a:pt x="3569" y="15971"/>
                    <a:pt x="0" y="12390"/>
                    <a:pt x="0" y="7986"/>
                  </a:cubicBezTo>
                  <a:cubicBezTo>
                    <a:pt x="0" y="3569"/>
                    <a:pt x="3569" y="1"/>
                    <a:pt x="7986" y="1"/>
                  </a:cubicBezTo>
                  <a:cubicBezTo>
                    <a:pt x="12389" y="1"/>
                    <a:pt x="15971" y="3569"/>
                    <a:pt x="15971" y="79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3"/>
            <p:cNvSpPr/>
            <p:nvPr/>
          </p:nvSpPr>
          <p:spPr>
            <a:xfrm>
              <a:off x="3871429" y="645065"/>
              <a:ext cx="541710" cy="700342"/>
            </a:xfrm>
            <a:custGeom>
              <a:avLst/>
              <a:gdLst/>
              <a:ahLst/>
              <a:cxnLst/>
              <a:rect l="l" t="t" r="r" b="b"/>
              <a:pathLst>
                <a:path w="6659" h="8609" extrusionOk="0">
                  <a:moveTo>
                    <a:pt x="0" y="0"/>
                  </a:moveTo>
                  <a:lnTo>
                    <a:pt x="0" y="8609"/>
                  </a:lnTo>
                  <a:lnTo>
                    <a:pt x="6659" y="8609"/>
                  </a:lnTo>
                  <a:lnTo>
                    <a:pt x="66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3"/>
            <p:cNvSpPr/>
            <p:nvPr/>
          </p:nvSpPr>
          <p:spPr>
            <a:xfrm>
              <a:off x="3925364" y="708681"/>
              <a:ext cx="252592" cy="51901"/>
            </a:xfrm>
            <a:custGeom>
              <a:avLst/>
              <a:gdLst/>
              <a:ahLst/>
              <a:cxnLst/>
              <a:rect l="l" t="t" r="r" b="b"/>
              <a:pathLst>
                <a:path w="3105" h="638" fill="none" extrusionOk="0">
                  <a:moveTo>
                    <a:pt x="2786" y="638"/>
                  </a:moveTo>
                  <a:lnTo>
                    <a:pt x="319" y="638"/>
                  </a:lnTo>
                  <a:cubicBezTo>
                    <a:pt x="146" y="638"/>
                    <a:pt x="0" y="505"/>
                    <a:pt x="0" y="319"/>
                  </a:cubicBezTo>
                  <a:lnTo>
                    <a:pt x="0" y="319"/>
                  </a:lnTo>
                  <a:cubicBezTo>
                    <a:pt x="0" y="147"/>
                    <a:pt x="146" y="1"/>
                    <a:pt x="319" y="1"/>
                  </a:cubicBezTo>
                  <a:lnTo>
                    <a:pt x="2786" y="1"/>
                  </a:lnTo>
                  <a:cubicBezTo>
                    <a:pt x="2972" y="1"/>
                    <a:pt x="3104" y="147"/>
                    <a:pt x="3104" y="319"/>
                  </a:cubicBezTo>
                  <a:lnTo>
                    <a:pt x="3104" y="319"/>
                  </a:lnTo>
                  <a:cubicBezTo>
                    <a:pt x="3104" y="505"/>
                    <a:pt x="2972" y="638"/>
                    <a:pt x="2786" y="63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3"/>
            <p:cNvSpPr/>
            <p:nvPr/>
          </p:nvSpPr>
          <p:spPr>
            <a:xfrm>
              <a:off x="3925364" y="826313"/>
              <a:ext cx="433840" cy="31401"/>
            </a:xfrm>
            <a:custGeom>
              <a:avLst/>
              <a:gdLst/>
              <a:ahLst/>
              <a:cxnLst/>
              <a:rect l="l" t="t" r="r" b="b"/>
              <a:pathLst>
                <a:path w="5333" h="386" fill="none" extrusionOk="0">
                  <a:moveTo>
                    <a:pt x="5147" y="385"/>
                  </a:moveTo>
                  <a:lnTo>
                    <a:pt x="186" y="385"/>
                  </a:lnTo>
                  <a:cubicBezTo>
                    <a:pt x="80" y="385"/>
                    <a:pt x="0" y="293"/>
                    <a:pt x="0" y="186"/>
                  </a:cubicBezTo>
                  <a:lnTo>
                    <a:pt x="0" y="186"/>
                  </a:lnTo>
                  <a:cubicBezTo>
                    <a:pt x="0" y="80"/>
                    <a:pt x="80" y="1"/>
                    <a:pt x="186" y="1"/>
                  </a:cubicBezTo>
                  <a:lnTo>
                    <a:pt x="5147" y="1"/>
                  </a:lnTo>
                  <a:cubicBezTo>
                    <a:pt x="5253" y="1"/>
                    <a:pt x="5333" y="80"/>
                    <a:pt x="5333" y="186"/>
                  </a:cubicBezTo>
                  <a:lnTo>
                    <a:pt x="5333" y="186"/>
                  </a:lnTo>
                  <a:cubicBezTo>
                    <a:pt x="5333" y="293"/>
                    <a:pt x="5253" y="385"/>
                    <a:pt x="5147" y="3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3"/>
            <p:cNvSpPr/>
            <p:nvPr/>
          </p:nvSpPr>
          <p:spPr>
            <a:xfrm>
              <a:off x="3925364" y="910510"/>
              <a:ext cx="433840" cy="31401"/>
            </a:xfrm>
            <a:custGeom>
              <a:avLst/>
              <a:gdLst/>
              <a:ahLst/>
              <a:cxnLst/>
              <a:rect l="l" t="t" r="r" b="b"/>
              <a:pathLst>
                <a:path w="5333" h="386" fill="none" extrusionOk="0">
                  <a:moveTo>
                    <a:pt x="5147" y="385"/>
                  </a:moveTo>
                  <a:lnTo>
                    <a:pt x="186" y="385"/>
                  </a:lnTo>
                  <a:cubicBezTo>
                    <a:pt x="80" y="385"/>
                    <a:pt x="0" y="305"/>
                    <a:pt x="0" y="199"/>
                  </a:cubicBezTo>
                  <a:lnTo>
                    <a:pt x="0" y="199"/>
                  </a:lnTo>
                  <a:cubicBezTo>
                    <a:pt x="0" y="93"/>
                    <a:pt x="80" y="0"/>
                    <a:pt x="186" y="0"/>
                  </a:cubicBezTo>
                  <a:lnTo>
                    <a:pt x="5147" y="0"/>
                  </a:lnTo>
                  <a:cubicBezTo>
                    <a:pt x="5253" y="0"/>
                    <a:pt x="5333" y="93"/>
                    <a:pt x="5333" y="199"/>
                  </a:cubicBezTo>
                  <a:lnTo>
                    <a:pt x="5333" y="199"/>
                  </a:lnTo>
                  <a:cubicBezTo>
                    <a:pt x="5333" y="305"/>
                    <a:pt x="5253" y="385"/>
                    <a:pt x="5147" y="3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3"/>
            <p:cNvSpPr/>
            <p:nvPr/>
          </p:nvSpPr>
          <p:spPr>
            <a:xfrm>
              <a:off x="3925364" y="995764"/>
              <a:ext cx="433840" cy="31320"/>
            </a:xfrm>
            <a:custGeom>
              <a:avLst/>
              <a:gdLst/>
              <a:ahLst/>
              <a:cxnLst/>
              <a:rect l="l" t="t" r="r" b="b"/>
              <a:pathLst>
                <a:path w="5333" h="385" fill="none" extrusionOk="0">
                  <a:moveTo>
                    <a:pt x="5147" y="385"/>
                  </a:moveTo>
                  <a:lnTo>
                    <a:pt x="186" y="385"/>
                  </a:lnTo>
                  <a:cubicBezTo>
                    <a:pt x="80" y="385"/>
                    <a:pt x="0" y="292"/>
                    <a:pt x="0" y="186"/>
                  </a:cubicBezTo>
                  <a:lnTo>
                    <a:pt x="0" y="186"/>
                  </a:lnTo>
                  <a:cubicBezTo>
                    <a:pt x="0" y="80"/>
                    <a:pt x="80" y="0"/>
                    <a:pt x="186" y="0"/>
                  </a:cubicBezTo>
                  <a:lnTo>
                    <a:pt x="5147" y="0"/>
                  </a:lnTo>
                  <a:cubicBezTo>
                    <a:pt x="5253" y="0"/>
                    <a:pt x="5333" y="80"/>
                    <a:pt x="5333" y="186"/>
                  </a:cubicBezTo>
                  <a:lnTo>
                    <a:pt x="5333" y="186"/>
                  </a:lnTo>
                  <a:cubicBezTo>
                    <a:pt x="5333" y="292"/>
                    <a:pt x="5253" y="385"/>
                    <a:pt x="5147" y="3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3"/>
            <p:cNvSpPr/>
            <p:nvPr/>
          </p:nvSpPr>
          <p:spPr>
            <a:xfrm>
              <a:off x="3925364" y="1079880"/>
              <a:ext cx="433840" cy="31401"/>
            </a:xfrm>
            <a:custGeom>
              <a:avLst/>
              <a:gdLst/>
              <a:ahLst/>
              <a:cxnLst/>
              <a:rect l="l" t="t" r="r" b="b"/>
              <a:pathLst>
                <a:path w="5333" h="386" fill="none" extrusionOk="0">
                  <a:moveTo>
                    <a:pt x="5147" y="385"/>
                  </a:moveTo>
                  <a:lnTo>
                    <a:pt x="186" y="385"/>
                  </a:lnTo>
                  <a:cubicBezTo>
                    <a:pt x="80" y="385"/>
                    <a:pt x="0" y="306"/>
                    <a:pt x="0" y="200"/>
                  </a:cubicBezTo>
                  <a:lnTo>
                    <a:pt x="0" y="200"/>
                  </a:lnTo>
                  <a:cubicBezTo>
                    <a:pt x="0" y="94"/>
                    <a:pt x="80" y="1"/>
                    <a:pt x="186" y="1"/>
                  </a:cubicBezTo>
                  <a:lnTo>
                    <a:pt x="5147" y="1"/>
                  </a:lnTo>
                  <a:cubicBezTo>
                    <a:pt x="5253" y="1"/>
                    <a:pt x="5333" y="94"/>
                    <a:pt x="5333" y="200"/>
                  </a:cubicBezTo>
                  <a:lnTo>
                    <a:pt x="5333" y="200"/>
                  </a:lnTo>
                  <a:cubicBezTo>
                    <a:pt x="5333" y="306"/>
                    <a:pt x="5253" y="385"/>
                    <a:pt x="5147" y="3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3"/>
            <p:cNvSpPr/>
            <p:nvPr/>
          </p:nvSpPr>
          <p:spPr>
            <a:xfrm>
              <a:off x="4222126" y="1229889"/>
              <a:ext cx="119829" cy="229895"/>
            </a:xfrm>
            <a:custGeom>
              <a:avLst/>
              <a:gdLst/>
              <a:ahLst/>
              <a:cxnLst/>
              <a:rect l="l" t="t" r="r" b="b"/>
              <a:pathLst>
                <a:path w="1473" h="2826" extrusionOk="0">
                  <a:moveTo>
                    <a:pt x="0" y="1"/>
                  </a:moveTo>
                  <a:lnTo>
                    <a:pt x="0" y="2826"/>
                  </a:lnTo>
                  <a:lnTo>
                    <a:pt x="730" y="2255"/>
                  </a:lnTo>
                  <a:lnTo>
                    <a:pt x="1472" y="2826"/>
                  </a:lnTo>
                  <a:lnTo>
                    <a:pt x="14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3"/>
            <p:cNvSpPr/>
            <p:nvPr/>
          </p:nvSpPr>
          <p:spPr>
            <a:xfrm>
              <a:off x="4220987" y="1229889"/>
              <a:ext cx="120967" cy="104779"/>
            </a:xfrm>
            <a:custGeom>
              <a:avLst/>
              <a:gdLst/>
              <a:ahLst/>
              <a:cxnLst/>
              <a:rect l="l" t="t" r="r" b="b"/>
              <a:pathLst>
                <a:path w="1487" h="1288" extrusionOk="0">
                  <a:moveTo>
                    <a:pt x="1" y="1"/>
                  </a:moveTo>
                  <a:lnTo>
                    <a:pt x="1" y="1048"/>
                  </a:lnTo>
                  <a:lnTo>
                    <a:pt x="14" y="1048"/>
                  </a:lnTo>
                  <a:cubicBezTo>
                    <a:pt x="213" y="1194"/>
                    <a:pt x="478" y="1287"/>
                    <a:pt x="744" y="1287"/>
                  </a:cubicBezTo>
                  <a:cubicBezTo>
                    <a:pt x="1022" y="1287"/>
                    <a:pt x="1287" y="1194"/>
                    <a:pt x="1486" y="1048"/>
                  </a:cubicBezTo>
                  <a:lnTo>
                    <a:pt x="14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3"/>
            <p:cNvSpPr/>
            <p:nvPr/>
          </p:nvSpPr>
          <p:spPr>
            <a:xfrm>
              <a:off x="4204798" y="1152200"/>
              <a:ext cx="154402" cy="155460"/>
            </a:xfrm>
            <a:custGeom>
              <a:avLst/>
              <a:gdLst/>
              <a:ahLst/>
              <a:cxnLst/>
              <a:rect l="l" t="t" r="r" b="b"/>
              <a:pathLst>
                <a:path w="1898" h="1911" extrusionOk="0">
                  <a:moveTo>
                    <a:pt x="943" y="1"/>
                  </a:moveTo>
                  <a:cubicBezTo>
                    <a:pt x="425" y="1"/>
                    <a:pt x="1" y="438"/>
                    <a:pt x="1" y="956"/>
                  </a:cubicBezTo>
                  <a:cubicBezTo>
                    <a:pt x="1" y="1486"/>
                    <a:pt x="425" y="1911"/>
                    <a:pt x="943" y="1911"/>
                  </a:cubicBezTo>
                  <a:cubicBezTo>
                    <a:pt x="1473" y="1911"/>
                    <a:pt x="1898" y="1486"/>
                    <a:pt x="1898" y="956"/>
                  </a:cubicBezTo>
                  <a:cubicBezTo>
                    <a:pt x="1898" y="438"/>
                    <a:pt x="1473" y="1"/>
                    <a:pt x="9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3"/>
            <p:cNvSpPr/>
            <p:nvPr/>
          </p:nvSpPr>
          <p:spPr>
            <a:xfrm>
              <a:off x="4232864" y="1181323"/>
              <a:ext cx="98271" cy="98271"/>
            </a:xfrm>
            <a:custGeom>
              <a:avLst/>
              <a:gdLst/>
              <a:ahLst/>
              <a:cxnLst/>
              <a:rect l="l" t="t" r="r" b="b"/>
              <a:pathLst>
                <a:path w="1208" h="1208" fill="none" extrusionOk="0">
                  <a:moveTo>
                    <a:pt x="1208" y="598"/>
                  </a:moveTo>
                  <a:cubicBezTo>
                    <a:pt x="1208" y="929"/>
                    <a:pt x="943" y="1208"/>
                    <a:pt x="611" y="1208"/>
                  </a:cubicBezTo>
                  <a:cubicBezTo>
                    <a:pt x="266" y="1208"/>
                    <a:pt x="1" y="929"/>
                    <a:pt x="1" y="598"/>
                  </a:cubicBezTo>
                  <a:cubicBezTo>
                    <a:pt x="1" y="266"/>
                    <a:pt x="266" y="1"/>
                    <a:pt x="611" y="1"/>
                  </a:cubicBezTo>
                  <a:cubicBezTo>
                    <a:pt x="943" y="1"/>
                    <a:pt x="1208" y="266"/>
                    <a:pt x="1208" y="59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3"/>
            <p:cNvSpPr/>
            <p:nvPr/>
          </p:nvSpPr>
          <p:spPr>
            <a:xfrm>
              <a:off x="3187282" y="3226130"/>
              <a:ext cx="323854" cy="125198"/>
            </a:xfrm>
            <a:custGeom>
              <a:avLst/>
              <a:gdLst/>
              <a:ahLst/>
              <a:cxnLst/>
              <a:rect l="l" t="t" r="r" b="b"/>
              <a:pathLst>
                <a:path w="3981" h="1539" extrusionOk="0">
                  <a:moveTo>
                    <a:pt x="3887" y="0"/>
                  </a:moveTo>
                  <a:lnTo>
                    <a:pt x="2468" y="53"/>
                  </a:lnTo>
                  <a:lnTo>
                    <a:pt x="1592" y="717"/>
                  </a:lnTo>
                  <a:cubicBezTo>
                    <a:pt x="1592" y="717"/>
                    <a:pt x="1" y="849"/>
                    <a:pt x="14" y="1114"/>
                  </a:cubicBezTo>
                  <a:cubicBezTo>
                    <a:pt x="14" y="1274"/>
                    <a:pt x="67" y="1539"/>
                    <a:pt x="1075" y="1539"/>
                  </a:cubicBezTo>
                  <a:cubicBezTo>
                    <a:pt x="2070" y="1539"/>
                    <a:pt x="2906" y="1194"/>
                    <a:pt x="2906" y="1194"/>
                  </a:cubicBezTo>
                  <a:lnTo>
                    <a:pt x="2906" y="1539"/>
                  </a:lnTo>
                  <a:lnTo>
                    <a:pt x="3980" y="1539"/>
                  </a:lnTo>
                  <a:lnTo>
                    <a:pt x="3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3"/>
            <p:cNvSpPr/>
            <p:nvPr/>
          </p:nvSpPr>
          <p:spPr>
            <a:xfrm>
              <a:off x="3719306" y="3226130"/>
              <a:ext cx="328085" cy="125198"/>
            </a:xfrm>
            <a:custGeom>
              <a:avLst/>
              <a:gdLst/>
              <a:ahLst/>
              <a:cxnLst/>
              <a:rect l="l" t="t" r="r" b="b"/>
              <a:pathLst>
                <a:path w="4033" h="1539" extrusionOk="0">
                  <a:moveTo>
                    <a:pt x="0" y="0"/>
                  </a:moveTo>
                  <a:lnTo>
                    <a:pt x="53" y="1539"/>
                  </a:lnTo>
                  <a:lnTo>
                    <a:pt x="1141" y="1539"/>
                  </a:lnTo>
                  <a:lnTo>
                    <a:pt x="1141" y="1194"/>
                  </a:lnTo>
                  <a:cubicBezTo>
                    <a:pt x="1141" y="1194"/>
                    <a:pt x="1963" y="1539"/>
                    <a:pt x="2971" y="1539"/>
                  </a:cubicBezTo>
                  <a:cubicBezTo>
                    <a:pt x="3966" y="1539"/>
                    <a:pt x="4032" y="1274"/>
                    <a:pt x="4032" y="1114"/>
                  </a:cubicBezTo>
                  <a:cubicBezTo>
                    <a:pt x="4032" y="849"/>
                    <a:pt x="2441" y="717"/>
                    <a:pt x="2441" y="717"/>
                  </a:cubicBezTo>
                  <a:lnTo>
                    <a:pt x="1565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3"/>
            <p:cNvSpPr/>
            <p:nvPr/>
          </p:nvSpPr>
          <p:spPr>
            <a:xfrm>
              <a:off x="3273593" y="1881663"/>
              <a:ext cx="621677" cy="1367168"/>
            </a:xfrm>
            <a:custGeom>
              <a:avLst/>
              <a:gdLst/>
              <a:ahLst/>
              <a:cxnLst/>
              <a:rect l="l" t="t" r="r" b="b"/>
              <a:pathLst>
                <a:path w="7642" h="16806" extrusionOk="0">
                  <a:moveTo>
                    <a:pt x="1" y="0"/>
                  </a:moveTo>
                  <a:lnTo>
                    <a:pt x="757" y="16806"/>
                  </a:lnTo>
                  <a:lnTo>
                    <a:pt x="3158" y="16806"/>
                  </a:lnTo>
                  <a:lnTo>
                    <a:pt x="3503" y="186"/>
                  </a:lnTo>
                  <a:lnTo>
                    <a:pt x="5413" y="16806"/>
                  </a:lnTo>
                  <a:lnTo>
                    <a:pt x="7641" y="16806"/>
                  </a:lnTo>
                  <a:lnTo>
                    <a:pt x="70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3"/>
            <p:cNvSpPr/>
            <p:nvPr/>
          </p:nvSpPr>
          <p:spPr>
            <a:xfrm>
              <a:off x="3713856" y="2270108"/>
              <a:ext cx="321658" cy="81025"/>
            </a:xfrm>
            <a:custGeom>
              <a:avLst/>
              <a:gdLst/>
              <a:ahLst/>
              <a:cxnLst/>
              <a:rect l="l" t="t" r="r" b="b"/>
              <a:pathLst>
                <a:path w="3954" h="996" fill="none" extrusionOk="0">
                  <a:moveTo>
                    <a:pt x="1" y="995"/>
                  </a:moveTo>
                  <a:lnTo>
                    <a:pt x="3953" y="995"/>
                  </a:lnTo>
                  <a:cubicBezTo>
                    <a:pt x="3953" y="995"/>
                    <a:pt x="3025" y="0"/>
                    <a:pt x="1977" y="0"/>
                  </a:cubicBezTo>
                  <a:cubicBezTo>
                    <a:pt x="929" y="0"/>
                    <a:pt x="1" y="995"/>
                    <a:pt x="1" y="995"/>
                  </a:cubicBezTo>
                  <a:close/>
                </a:path>
              </a:pathLst>
            </a:custGeom>
            <a:noFill/>
            <a:ln w="4300" cap="flat" cmpd="sng">
              <a:solidFill>
                <a:schemeClr val="dk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3"/>
            <p:cNvSpPr/>
            <p:nvPr/>
          </p:nvSpPr>
          <p:spPr>
            <a:xfrm>
              <a:off x="3812044" y="2154591"/>
              <a:ext cx="130648" cy="154809"/>
            </a:xfrm>
            <a:custGeom>
              <a:avLst/>
              <a:gdLst/>
              <a:ahLst/>
              <a:cxnLst/>
              <a:rect l="l" t="t" r="r" b="b"/>
              <a:pathLst>
                <a:path w="1606" h="1903" extrusionOk="0">
                  <a:moveTo>
                    <a:pt x="399" y="1"/>
                  </a:moveTo>
                  <a:lnTo>
                    <a:pt x="359" y="757"/>
                  </a:lnTo>
                  <a:cubicBezTo>
                    <a:pt x="359" y="757"/>
                    <a:pt x="54" y="969"/>
                    <a:pt x="27" y="1301"/>
                  </a:cubicBezTo>
                  <a:cubicBezTo>
                    <a:pt x="1" y="1632"/>
                    <a:pt x="226" y="1646"/>
                    <a:pt x="226" y="1646"/>
                  </a:cubicBezTo>
                  <a:lnTo>
                    <a:pt x="226" y="1712"/>
                  </a:lnTo>
                  <a:cubicBezTo>
                    <a:pt x="226" y="1817"/>
                    <a:pt x="309" y="1902"/>
                    <a:pt x="402" y="1902"/>
                  </a:cubicBezTo>
                  <a:cubicBezTo>
                    <a:pt x="414" y="1902"/>
                    <a:pt x="426" y="1901"/>
                    <a:pt x="438" y="1898"/>
                  </a:cubicBezTo>
                  <a:cubicBezTo>
                    <a:pt x="478" y="1898"/>
                    <a:pt x="518" y="1884"/>
                    <a:pt x="545" y="1858"/>
                  </a:cubicBezTo>
                  <a:cubicBezTo>
                    <a:pt x="545" y="1858"/>
                    <a:pt x="615" y="1893"/>
                    <a:pt x="710" y="1893"/>
                  </a:cubicBezTo>
                  <a:cubicBezTo>
                    <a:pt x="757" y="1893"/>
                    <a:pt x="810" y="1884"/>
                    <a:pt x="863" y="1858"/>
                  </a:cubicBezTo>
                  <a:cubicBezTo>
                    <a:pt x="863" y="1858"/>
                    <a:pt x="945" y="1899"/>
                    <a:pt x="1036" y="1899"/>
                  </a:cubicBezTo>
                  <a:cubicBezTo>
                    <a:pt x="1081" y="1899"/>
                    <a:pt x="1128" y="1889"/>
                    <a:pt x="1168" y="1858"/>
                  </a:cubicBezTo>
                  <a:cubicBezTo>
                    <a:pt x="1168" y="1858"/>
                    <a:pt x="1227" y="1887"/>
                    <a:pt x="1290" y="1887"/>
                  </a:cubicBezTo>
                  <a:cubicBezTo>
                    <a:pt x="1321" y="1887"/>
                    <a:pt x="1354" y="1880"/>
                    <a:pt x="1380" y="1858"/>
                  </a:cubicBezTo>
                  <a:cubicBezTo>
                    <a:pt x="1473" y="1778"/>
                    <a:pt x="1606" y="1208"/>
                    <a:pt x="1327" y="823"/>
                  </a:cubicBezTo>
                  <a:lnTo>
                    <a:pt x="1380" y="27"/>
                  </a:lnTo>
                  <a:lnTo>
                    <a:pt x="3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3"/>
            <p:cNvSpPr/>
            <p:nvPr/>
          </p:nvSpPr>
          <p:spPr>
            <a:xfrm>
              <a:off x="3614609" y="2342346"/>
              <a:ext cx="520152" cy="358347"/>
            </a:xfrm>
            <a:custGeom>
              <a:avLst/>
              <a:gdLst/>
              <a:ahLst/>
              <a:cxnLst/>
              <a:rect l="l" t="t" r="r" b="b"/>
              <a:pathLst>
                <a:path w="6394" h="4405" extrusionOk="0">
                  <a:moveTo>
                    <a:pt x="0" y="1"/>
                  </a:moveTo>
                  <a:lnTo>
                    <a:pt x="0" y="4405"/>
                  </a:lnTo>
                  <a:lnTo>
                    <a:pt x="6394" y="4405"/>
                  </a:lnTo>
                  <a:lnTo>
                    <a:pt x="63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3"/>
            <p:cNvSpPr/>
            <p:nvPr/>
          </p:nvSpPr>
          <p:spPr>
            <a:xfrm>
              <a:off x="3614609" y="2342346"/>
              <a:ext cx="520152" cy="26032"/>
            </a:xfrm>
            <a:custGeom>
              <a:avLst/>
              <a:gdLst/>
              <a:ahLst/>
              <a:cxnLst/>
              <a:rect l="l" t="t" r="r" b="b"/>
              <a:pathLst>
                <a:path w="6394" h="320" extrusionOk="0">
                  <a:moveTo>
                    <a:pt x="0" y="1"/>
                  </a:moveTo>
                  <a:lnTo>
                    <a:pt x="0" y="319"/>
                  </a:lnTo>
                  <a:lnTo>
                    <a:pt x="6394" y="319"/>
                  </a:lnTo>
                  <a:lnTo>
                    <a:pt x="63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3"/>
            <p:cNvSpPr/>
            <p:nvPr/>
          </p:nvSpPr>
          <p:spPr>
            <a:xfrm>
              <a:off x="3677167" y="2485929"/>
              <a:ext cx="29205" cy="160829"/>
            </a:xfrm>
            <a:custGeom>
              <a:avLst/>
              <a:gdLst/>
              <a:ahLst/>
              <a:cxnLst/>
              <a:rect l="l" t="t" r="r" b="b"/>
              <a:pathLst>
                <a:path w="359" h="1977" extrusionOk="0">
                  <a:moveTo>
                    <a:pt x="1" y="0"/>
                  </a:moveTo>
                  <a:lnTo>
                    <a:pt x="1" y="1976"/>
                  </a:lnTo>
                  <a:lnTo>
                    <a:pt x="359" y="1976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3"/>
            <p:cNvSpPr/>
            <p:nvPr/>
          </p:nvSpPr>
          <p:spPr>
            <a:xfrm>
              <a:off x="3665290" y="2543118"/>
              <a:ext cx="52959" cy="52878"/>
            </a:xfrm>
            <a:custGeom>
              <a:avLst/>
              <a:gdLst/>
              <a:ahLst/>
              <a:cxnLst/>
              <a:rect l="l" t="t" r="r" b="b"/>
              <a:pathLst>
                <a:path w="651" h="650" fill="none" extrusionOk="0">
                  <a:moveTo>
                    <a:pt x="1" y="0"/>
                  </a:moveTo>
                  <a:lnTo>
                    <a:pt x="651" y="0"/>
                  </a:lnTo>
                  <a:lnTo>
                    <a:pt x="651" y="650"/>
                  </a:lnTo>
                  <a:lnTo>
                    <a:pt x="1" y="650"/>
                  </a:ln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3"/>
            <p:cNvSpPr/>
            <p:nvPr/>
          </p:nvSpPr>
          <p:spPr>
            <a:xfrm>
              <a:off x="4042995" y="2485929"/>
              <a:ext cx="29205" cy="160829"/>
            </a:xfrm>
            <a:custGeom>
              <a:avLst/>
              <a:gdLst/>
              <a:ahLst/>
              <a:cxnLst/>
              <a:rect l="l" t="t" r="r" b="b"/>
              <a:pathLst>
                <a:path w="359" h="1977" extrusionOk="0">
                  <a:moveTo>
                    <a:pt x="0" y="0"/>
                  </a:moveTo>
                  <a:lnTo>
                    <a:pt x="0" y="1976"/>
                  </a:lnTo>
                  <a:lnTo>
                    <a:pt x="358" y="197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3"/>
            <p:cNvSpPr/>
            <p:nvPr/>
          </p:nvSpPr>
          <p:spPr>
            <a:xfrm>
              <a:off x="4031118" y="2543118"/>
              <a:ext cx="52959" cy="52878"/>
            </a:xfrm>
            <a:custGeom>
              <a:avLst/>
              <a:gdLst/>
              <a:ahLst/>
              <a:cxnLst/>
              <a:rect l="l" t="t" r="r" b="b"/>
              <a:pathLst>
                <a:path w="651" h="650" fill="none" extrusionOk="0">
                  <a:moveTo>
                    <a:pt x="0" y="0"/>
                  </a:moveTo>
                  <a:lnTo>
                    <a:pt x="650" y="0"/>
                  </a:lnTo>
                  <a:lnTo>
                    <a:pt x="650" y="650"/>
                  </a:lnTo>
                  <a:lnTo>
                    <a:pt x="0" y="650"/>
                  </a:ln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3"/>
            <p:cNvSpPr/>
            <p:nvPr/>
          </p:nvSpPr>
          <p:spPr>
            <a:xfrm>
              <a:off x="3614609" y="2342346"/>
              <a:ext cx="520152" cy="143664"/>
            </a:xfrm>
            <a:custGeom>
              <a:avLst/>
              <a:gdLst/>
              <a:ahLst/>
              <a:cxnLst/>
              <a:rect l="l" t="t" r="r" b="b"/>
              <a:pathLst>
                <a:path w="6394" h="1766" fill="none" extrusionOk="0">
                  <a:moveTo>
                    <a:pt x="6394" y="1"/>
                  </a:moveTo>
                  <a:lnTo>
                    <a:pt x="5810" y="1765"/>
                  </a:lnTo>
                  <a:lnTo>
                    <a:pt x="584" y="1765"/>
                  </a:lnTo>
                  <a:lnTo>
                    <a:pt x="0" y="1"/>
                  </a:lnTo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3"/>
            <p:cNvSpPr/>
            <p:nvPr/>
          </p:nvSpPr>
          <p:spPr>
            <a:xfrm>
              <a:off x="3273593" y="1881663"/>
              <a:ext cx="577422" cy="394954"/>
            </a:xfrm>
            <a:custGeom>
              <a:avLst/>
              <a:gdLst/>
              <a:ahLst/>
              <a:cxnLst/>
              <a:rect l="l" t="t" r="r" b="b"/>
              <a:pathLst>
                <a:path w="7098" h="4855" extrusionOk="0">
                  <a:moveTo>
                    <a:pt x="1" y="0"/>
                  </a:moveTo>
                  <a:lnTo>
                    <a:pt x="240" y="4855"/>
                  </a:lnTo>
                  <a:lnTo>
                    <a:pt x="3436" y="3462"/>
                  </a:lnTo>
                  <a:lnTo>
                    <a:pt x="3503" y="186"/>
                  </a:lnTo>
                  <a:lnTo>
                    <a:pt x="3861" y="3303"/>
                  </a:lnTo>
                  <a:lnTo>
                    <a:pt x="7097" y="2056"/>
                  </a:lnTo>
                  <a:lnTo>
                    <a:pt x="70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3"/>
            <p:cNvSpPr/>
            <p:nvPr/>
          </p:nvSpPr>
          <p:spPr>
            <a:xfrm>
              <a:off x="2751413" y="1284800"/>
              <a:ext cx="186698" cy="134227"/>
            </a:xfrm>
            <a:custGeom>
              <a:avLst/>
              <a:gdLst/>
              <a:ahLst/>
              <a:cxnLst/>
              <a:rect l="l" t="t" r="r" b="b"/>
              <a:pathLst>
                <a:path w="2295" h="1650" extrusionOk="0">
                  <a:moveTo>
                    <a:pt x="1717" y="0"/>
                  </a:moveTo>
                  <a:cubicBezTo>
                    <a:pt x="1467" y="0"/>
                    <a:pt x="1143" y="153"/>
                    <a:pt x="796" y="413"/>
                  </a:cubicBezTo>
                  <a:cubicBezTo>
                    <a:pt x="265" y="798"/>
                    <a:pt x="0" y="1315"/>
                    <a:pt x="133" y="1461"/>
                  </a:cubicBezTo>
                  <a:cubicBezTo>
                    <a:pt x="257" y="1603"/>
                    <a:pt x="405" y="1650"/>
                    <a:pt x="549" y="1650"/>
                  </a:cubicBezTo>
                  <a:cubicBezTo>
                    <a:pt x="836" y="1650"/>
                    <a:pt x="1101" y="1461"/>
                    <a:pt x="1101" y="1461"/>
                  </a:cubicBezTo>
                  <a:lnTo>
                    <a:pt x="1525" y="1196"/>
                  </a:lnTo>
                  <a:cubicBezTo>
                    <a:pt x="1525" y="1196"/>
                    <a:pt x="2295" y="400"/>
                    <a:pt x="2043" y="135"/>
                  </a:cubicBezTo>
                  <a:cubicBezTo>
                    <a:pt x="1960" y="43"/>
                    <a:pt x="1849" y="0"/>
                    <a:pt x="1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3"/>
            <p:cNvSpPr/>
            <p:nvPr/>
          </p:nvSpPr>
          <p:spPr>
            <a:xfrm>
              <a:off x="2653224" y="1140323"/>
              <a:ext cx="286027" cy="280658"/>
            </a:xfrm>
            <a:custGeom>
              <a:avLst/>
              <a:gdLst/>
              <a:ahLst/>
              <a:cxnLst/>
              <a:rect l="l" t="t" r="r" b="b"/>
              <a:pathLst>
                <a:path w="3516" h="3450" extrusionOk="0">
                  <a:moveTo>
                    <a:pt x="1379" y="1"/>
                  </a:moveTo>
                  <a:cubicBezTo>
                    <a:pt x="1247" y="1"/>
                    <a:pt x="1512" y="624"/>
                    <a:pt x="1512" y="624"/>
                  </a:cubicBezTo>
                  <a:lnTo>
                    <a:pt x="849" y="531"/>
                  </a:lnTo>
                  <a:cubicBezTo>
                    <a:pt x="849" y="531"/>
                    <a:pt x="491" y="147"/>
                    <a:pt x="332" y="120"/>
                  </a:cubicBezTo>
                  <a:cubicBezTo>
                    <a:pt x="239" y="120"/>
                    <a:pt x="279" y="253"/>
                    <a:pt x="279" y="253"/>
                  </a:cubicBezTo>
                  <a:cubicBezTo>
                    <a:pt x="279" y="253"/>
                    <a:pt x="272" y="252"/>
                    <a:pt x="262" y="252"/>
                  </a:cubicBezTo>
                  <a:cubicBezTo>
                    <a:pt x="222" y="252"/>
                    <a:pt x="122" y="269"/>
                    <a:pt x="133" y="438"/>
                  </a:cubicBezTo>
                  <a:cubicBezTo>
                    <a:pt x="0" y="491"/>
                    <a:pt x="27" y="651"/>
                    <a:pt x="146" y="757"/>
                  </a:cubicBezTo>
                  <a:cubicBezTo>
                    <a:pt x="27" y="757"/>
                    <a:pt x="13" y="889"/>
                    <a:pt x="159" y="995"/>
                  </a:cubicBezTo>
                  <a:cubicBezTo>
                    <a:pt x="318" y="1115"/>
                    <a:pt x="504" y="1194"/>
                    <a:pt x="676" y="1301"/>
                  </a:cubicBezTo>
                  <a:cubicBezTo>
                    <a:pt x="1220" y="1592"/>
                    <a:pt x="1910" y="1606"/>
                    <a:pt x="1910" y="1606"/>
                  </a:cubicBezTo>
                  <a:lnTo>
                    <a:pt x="2878" y="3449"/>
                  </a:lnTo>
                  <a:lnTo>
                    <a:pt x="3515" y="2295"/>
                  </a:lnTo>
                  <a:lnTo>
                    <a:pt x="2640" y="1128"/>
                  </a:lnTo>
                  <a:cubicBezTo>
                    <a:pt x="2640" y="1128"/>
                    <a:pt x="2613" y="796"/>
                    <a:pt x="2335" y="664"/>
                  </a:cubicBezTo>
                  <a:cubicBezTo>
                    <a:pt x="2029" y="518"/>
                    <a:pt x="1738" y="465"/>
                    <a:pt x="1738" y="465"/>
                  </a:cubicBezTo>
                  <a:cubicBezTo>
                    <a:pt x="1738" y="465"/>
                    <a:pt x="1499" y="1"/>
                    <a:pt x="1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3"/>
            <p:cNvSpPr/>
            <p:nvPr/>
          </p:nvSpPr>
          <p:spPr>
            <a:xfrm>
              <a:off x="2675839" y="1160823"/>
              <a:ext cx="77771" cy="43278"/>
            </a:xfrm>
            <a:custGeom>
              <a:avLst/>
              <a:gdLst/>
              <a:ahLst/>
              <a:cxnLst/>
              <a:rect l="l" t="t" r="r" b="b"/>
              <a:pathLst>
                <a:path w="956" h="532" fill="none" extrusionOk="0">
                  <a:moveTo>
                    <a:pt x="1" y="1"/>
                  </a:moveTo>
                  <a:lnTo>
                    <a:pt x="465" y="438"/>
                  </a:lnTo>
                  <a:lnTo>
                    <a:pt x="956" y="531"/>
                  </a:lnTo>
                </a:path>
              </a:pathLst>
            </a:custGeom>
            <a:noFill/>
            <a:ln w="100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3"/>
            <p:cNvSpPr/>
            <p:nvPr/>
          </p:nvSpPr>
          <p:spPr>
            <a:xfrm>
              <a:off x="2663962" y="1175954"/>
              <a:ext cx="82082" cy="42139"/>
            </a:xfrm>
            <a:custGeom>
              <a:avLst/>
              <a:gdLst/>
              <a:ahLst/>
              <a:cxnLst/>
              <a:rect l="l" t="t" r="r" b="b"/>
              <a:pathLst>
                <a:path w="1009" h="518" fill="none" extrusionOk="0">
                  <a:moveTo>
                    <a:pt x="1" y="0"/>
                  </a:moveTo>
                  <a:lnTo>
                    <a:pt x="505" y="398"/>
                  </a:lnTo>
                  <a:lnTo>
                    <a:pt x="1009" y="518"/>
                  </a:lnTo>
                </a:path>
              </a:pathLst>
            </a:custGeom>
            <a:noFill/>
            <a:ln w="100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3"/>
            <p:cNvSpPr/>
            <p:nvPr/>
          </p:nvSpPr>
          <p:spPr>
            <a:xfrm>
              <a:off x="2665020" y="1201823"/>
              <a:ext cx="75656" cy="32459"/>
            </a:xfrm>
            <a:custGeom>
              <a:avLst/>
              <a:gdLst/>
              <a:ahLst/>
              <a:cxnLst/>
              <a:rect l="l" t="t" r="r" b="b"/>
              <a:pathLst>
                <a:path w="930" h="399" fill="none" extrusionOk="0">
                  <a:moveTo>
                    <a:pt x="1" y="1"/>
                  </a:moveTo>
                  <a:lnTo>
                    <a:pt x="439" y="253"/>
                  </a:lnTo>
                  <a:lnTo>
                    <a:pt x="929" y="399"/>
                  </a:lnTo>
                </a:path>
              </a:pathLst>
            </a:custGeom>
            <a:noFill/>
            <a:ln w="100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3"/>
            <p:cNvSpPr/>
            <p:nvPr/>
          </p:nvSpPr>
          <p:spPr>
            <a:xfrm>
              <a:off x="2755724" y="1188888"/>
              <a:ext cx="86394" cy="47590"/>
            </a:xfrm>
            <a:custGeom>
              <a:avLst/>
              <a:gdLst/>
              <a:ahLst/>
              <a:cxnLst/>
              <a:rect l="l" t="t" r="r" b="b"/>
              <a:pathLst>
                <a:path w="1062" h="585" fill="none" extrusionOk="0">
                  <a:moveTo>
                    <a:pt x="0" y="558"/>
                  </a:moveTo>
                  <a:cubicBezTo>
                    <a:pt x="0" y="558"/>
                    <a:pt x="637" y="1"/>
                    <a:pt x="1061" y="584"/>
                  </a:cubicBezTo>
                </a:path>
              </a:pathLst>
            </a:custGeom>
            <a:noFill/>
            <a:ln w="100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3"/>
            <p:cNvSpPr/>
            <p:nvPr/>
          </p:nvSpPr>
          <p:spPr>
            <a:xfrm>
              <a:off x="2762151" y="1101519"/>
              <a:ext cx="1271175" cy="1088788"/>
            </a:xfrm>
            <a:custGeom>
              <a:avLst/>
              <a:gdLst/>
              <a:ahLst/>
              <a:cxnLst/>
              <a:rect l="l" t="t" r="r" b="b"/>
              <a:pathLst>
                <a:path w="15626" h="13384" extrusionOk="0">
                  <a:moveTo>
                    <a:pt x="7256" y="0"/>
                  </a:moveTo>
                  <a:cubicBezTo>
                    <a:pt x="6553" y="0"/>
                    <a:pt x="5917" y="425"/>
                    <a:pt x="5651" y="1075"/>
                  </a:cubicBezTo>
                  <a:lnTo>
                    <a:pt x="4046" y="4974"/>
                  </a:lnTo>
                  <a:lnTo>
                    <a:pt x="1924" y="2388"/>
                  </a:lnTo>
                  <a:cubicBezTo>
                    <a:pt x="949" y="3584"/>
                    <a:pt x="347" y="3729"/>
                    <a:pt x="113" y="3729"/>
                  </a:cubicBezTo>
                  <a:cubicBezTo>
                    <a:pt x="38" y="3729"/>
                    <a:pt x="1" y="3714"/>
                    <a:pt x="1" y="3714"/>
                  </a:cubicBezTo>
                  <a:lnTo>
                    <a:pt x="1" y="3714"/>
                  </a:lnTo>
                  <a:lnTo>
                    <a:pt x="2853" y="7640"/>
                  </a:lnTo>
                  <a:cubicBezTo>
                    <a:pt x="3200" y="8124"/>
                    <a:pt x="3724" y="8356"/>
                    <a:pt x="4244" y="8356"/>
                  </a:cubicBezTo>
                  <a:cubicBezTo>
                    <a:pt x="4893" y="8356"/>
                    <a:pt x="5536" y="7994"/>
                    <a:pt x="5824" y="7309"/>
                  </a:cubicBezTo>
                  <a:lnTo>
                    <a:pt x="6513" y="5677"/>
                  </a:lnTo>
                  <a:lnTo>
                    <a:pt x="6500" y="7508"/>
                  </a:lnTo>
                  <a:lnTo>
                    <a:pt x="5824" y="10850"/>
                  </a:lnTo>
                  <a:lnTo>
                    <a:pt x="12761" y="10850"/>
                  </a:lnTo>
                  <a:lnTo>
                    <a:pt x="12761" y="13384"/>
                  </a:lnTo>
                  <a:lnTo>
                    <a:pt x="14870" y="13384"/>
                  </a:lnTo>
                  <a:cubicBezTo>
                    <a:pt x="14870" y="13384"/>
                    <a:pt x="15626" y="6911"/>
                    <a:pt x="15626" y="4497"/>
                  </a:cubicBezTo>
                  <a:cubicBezTo>
                    <a:pt x="15626" y="3396"/>
                    <a:pt x="15493" y="2361"/>
                    <a:pt x="15347" y="1565"/>
                  </a:cubicBezTo>
                  <a:cubicBezTo>
                    <a:pt x="15188" y="663"/>
                    <a:pt x="14406" y="0"/>
                    <a:pt x="134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3"/>
            <p:cNvSpPr/>
            <p:nvPr/>
          </p:nvSpPr>
          <p:spPr>
            <a:xfrm>
              <a:off x="3698806" y="1308635"/>
              <a:ext cx="101443" cy="675612"/>
            </a:xfrm>
            <a:custGeom>
              <a:avLst/>
              <a:gdLst/>
              <a:ahLst/>
              <a:cxnLst/>
              <a:rect l="l" t="t" r="r" b="b"/>
              <a:pathLst>
                <a:path w="1247" h="8305" extrusionOk="0">
                  <a:moveTo>
                    <a:pt x="1247" y="1"/>
                  </a:moveTo>
                  <a:lnTo>
                    <a:pt x="0" y="8304"/>
                  </a:lnTo>
                  <a:lnTo>
                    <a:pt x="1247" y="830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3"/>
            <p:cNvSpPr/>
            <p:nvPr/>
          </p:nvSpPr>
          <p:spPr>
            <a:xfrm>
              <a:off x="3800167" y="1128446"/>
              <a:ext cx="126337" cy="163025"/>
            </a:xfrm>
            <a:custGeom>
              <a:avLst/>
              <a:gdLst/>
              <a:ahLst/>
              <a:cxnLst/>
              <a:rect l="l" t="t" r="r" b="b"/>
              <a:pathLst>
                <a:path w="1553" h="2004" fill="none" extrusionOk="0">
                  <a:moveTo>
                    <a:pt x="1" y="2004"/>
                  </a:moveTo>
                  <a:cubicBezTo>
                    <a:pt x="1" y="1088"/>
                    <a:pt x="638" y="1"/>
                    <a:pt x="1553" y="1"/>
                  </a:cubicBez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3"/>
            <p:cNvSpPr/>
            <p:nvPr/>
          </p:nvSpPr>
          <p:spPr>
            <a:xfrm>
              <a:off x="3936183" y="1582703"/>
              <a:ext cx="92820" cy="175960"/>
            </a:xfrm>
            <a:custGeom>
              <a:avLst/>
              <a:gdLst/>
              <a:ahLst/>
              <a:cxnLst/>
              <a:rect l="l" t="t" r="r" b="b"/>
              <a:pathLst>
                <a:path w="1141" h="2163" extrusionOk="0">
                  <a:moveTo>
                    <a:pt x="1088" y="1"/>
                  </a:moveTo>
                  <a:cubicBezTo>
                    <a:pt x="491" y="1"/>
                    <a:pt x="0" y="478"/>
                    <a:pt x="0" y="1089"/>
                  </a:cubicBezTo>
                  <a:cubicBezTo>
                    <a:pt x="0" y="1646"/>
                    <a:pt x="425" y="2110"/>
                    <a:pt x="982" y="2163"/>
                  </a:cubicBezTo>
                  <a:cubicBezTo>
                    <a:pt x="1048" y="1407"/>
                    <a:pt x="1101" y="664"/>
                    <a:pt x="1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3"/>
            <p:cNvSpPr/>
            <p:nvPr/>
          </p:nvSpPr>
          <p:spPr>
            <a:xfrm>
              <a:off x="3024339" y="1671211"/>
              <a:ext cx="196460" cy="109660"/>
            </a:xfrm>
            <a:custGeom>
              <a:avLst/>
              <a:gdLst/>
              <a:ahLst/>
              <a:cxnLst/>
              <a:rect l="l" t="t" r="r" b="b"/>
              <a:pathLst>
                <a:path w="2415" h="1348" extrusionOk="0">
                  <a:moveTo>
                    <a:pt x="1301" y="1"/>
                  </a:moveTo>
                  <a:cubicBezTo>
                    <a:pt x="664" y="1"/>
                    <a:pt x="147" y="438"/>
                    <a:pt x="1" y="1022"/>
                  </a:cubicBezTo>
                  <a:cubicBezTo>
                    <a:pt x="303" y="1241"/>
                    <a:pt x="657" y="1347"/>
                    <a:pt x="1008" y="1347"/>
                  </a:cubicBezTo>
                  <a:cubicBezTo>
                    <a:pt x="1550" y="1347"/>
                    <a:pt x="2085" y="1094"/>
                    <a:pt x="2415" y="611"/>
                  </a:cubicBezTo>
                  <a:cubicBezTo>
                    <a:pt x="2189" y="239"/>
                    <a:pt x="1765" y="1"/>
                    <a:pt x="1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3"/>
            <p:cNvSpPr/>
            <p:nvPr/>
          </p:nvSpPr>
          <p:spPr>
            <a:xfrm>
              <a:off x="3091290" y="1376644"/>
              <a:ext cx="61257" cy="165710"/>
            </a:xfrm>
            <a:custGeom>
              <a:avLst/>
              <a:gdLst/>
              <a:ahLst/>
              <a:cxnLst/>
              <a:rect l="l" t="t" r="r" b="b"/>
              <a:pathLst>
                <a:path w="753" h="2037" extrusionOk="0">
                  <a:moveTo>
                    <a:pt x="663" y="0"/>
                  </a:moveTo>
                  <a:lnTo>
                    <a:pt x="0" y="1592"/>
                  </a:lnTo>
                  <a:lnTo>
                    <a:pt x="345" y="1964"/>
                  </a:lnTo>
                  <a:cubicBezTo>
                    <a:pt x="392" y="2014"/>
                    <a:pt x="451" y="2037"/>
                    <a:pt x="509" y="2037"/>
                  </a:cubicBezTo>
                  <a:cubicBezTo>
                    <a:pt x="632" y="2037"/>
                    <a:pt x="752" y="1935"/>
                    <a:pt x="743" y="1791"/>
                  </a:cubicBezTo>
                  <a:lnTo>
                    <a:pt x="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3"/>
            <p:cNvSpPr/>
            <p:nvPr/>
          </p:nvSpPr>
          <p:spPr>
            <a:xfrm>
              <a:off x="3291978" y="1220208"/>
              <a:ext cx="81" cy="343216"/>
            </a:xfrm>
            <a:custGeom>
              <a:avLst/>
              <a:gdLst/>
              <a:ahLst/>
              <a:cxnLst/>
              <a:rect l="l" t="t" r="r" b="b"/>
              <a:pathLst>
                <a:path w="1" h="4219" fill="none" extrusionOk="0">
                  <a:moveTo>
                    <a:pt x="0" y="4218"/>
                  </a:moveTo>
                  <a:lnTo>
                    <a:pt x="0" y="0"/>
                  </a:ln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3"/>
            <p:cNvSpPr/>
            <p:nvPr/>
          </p:nvSpPr>
          <p:spPr>
            <a:xfrm>
              <a:off x="3530413" y="1634522"/>
              <a:ext cx="8704" cy="349724"/>
            </a:xfrm>
            <a:custGeom>
              <a:avLst/>
              <a:gdLst/>
              <a:ahLst/>
              <a:cxnLst/>
              <a:rect l="l" t="t" r="r" b="b"/>
              <a:pathLst>
                <a:path w="107" h="4299" fill="none" extrusionOk="0">
                  <a:moveTo>
                    <a:pt x="107" y="1"/>
                  </a:moveTo>
                  <a:lnTo>
                    <a:pt x="1" y="4298"/>
                  </a:ln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3"/>
            <p:cNvSpPr/>
            <p:nvPr/>
          </p:nvSpPr>
          <p:spPr>
            <a:xfrm>
              <a:off x="3384798" y="1101519"/>
              <a:ext cx="355093" cy="637784"/>
            </a:xfrm>
            <a:custGeom>
              <a:avLst/>
              <a:gdLst/>
              <a:ahLst/>
              <a:cxnLst/>
              <a:rect l="l" t="t" r="r" b="b"/>
              <a:pathLst>
                <a:path w="4365" h="7840" extrusionOk="0">
                  <a:moveTo>
                    <a:pt x="902" y="0"/>
                  </a:moveTo>
                  <a:lnTo>
                    <a:pt x="0" y="1061"/>
                  </a:lnTo>
                  <a:lnTo>
                    <a:pt x="1128" y="2733"/>
                  </a:lnTo>
                  <a:lnTo>
                    <a:pt x="159" y="3661"/>
                  </a:lnTo>
                  <a:lnTo>
                    <a:pt x="1844" y="7839"/>
                  </a:lnTo>
                  <a:lnTo>
                    <a:pt x="4245" y="3568"/>
                  </a:lnTo>
                  <a:lnTo>
                    <a:pt x="3184" y="2719"/>
                  </a:lnTo>
                  <a:lnTo>
                    <a:pt x="4364" y="1101"/>
                  </a:lnTo>
                  <a:lnTo>
                    <a:pt x="38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3"/>
            <p:cNvSpPr/>
            <p:nvPr/>
          </p:nvSpPr>
          <p:spPr>
            <a:xfrm>
              <a:off x="3334036" y="1739219"/>
              <a:ext cx="125279" cy="19443"/>
            </a:xfrm>
            <a:custGeom>
              <a:avLst/>
              <a:gdLst/>
              <a:ahLst/>
              <a:cxnLst/>
              <a:rect l="l" t="t" r="r" b="b"/>
              <a:pathLst>
                <a:path w="1540" h="239" fill="none" extrusionOk="0">
                  <a:moveTo>
                    <a:pt x="1" y="0"/>
                  </a:moveTo>
                  <a:lnTo>
                    <a:pt x="1539" y="0"/>
                  </a:lnTo>
                  <a:lnTo>
                    <a:pt x="1539" y="239"/>
                  </a:lnTo>
                  <a:lnTo>
                    <a:pt x="1" y="239"/>
                  </a:lnTo>
                  <a:close/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3"/>
            <p:cNvSpPr/>
            <p:nvPr/>
          </p:nvSpPr>
          <p:spPr>
            <a:xfrm>
              <a:off x="3605986" y="1739219"/>
              <a:ext cx="125198" cy="19443"/>
            </a:xfrm>
            <a:custGeom>
              <a:avLst/>
              <a:gdLst/>
              <a:ahLst/>
              <a:cxnLst/>
              <a:rect l="l" t="t" r="r" b="b"/>
              <a:pathLst>
                <a:path w="1539" h="239" fill="none" extrusionOk="0">
                  <a:moveTo>
                    <a:pt x="0" y="0"/>
                  </a:moveTo>
                  <a:lnTo>
                    <a:pt x="1539" y="0"/>
                  </a:lnTo>
                  <a:lnTo>
                    <a:pt x="1539" y="239"/>
                  </a:lnTo>
                  <a:lnTo>
                    <a:pt x="0" y="239"/>
                  </a:lnTo>
                  <a:close/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3"/>
            <p:cNvSpPr/>
            <p:nvPr/>
          </p:nvSpPr>
          <p:spPr>
            <a:xfrm>
              <a:off x="3494863" y="1061576"/>
              <a:ext cx="173764" cy="573029"/>
            </a:xfrm>
            <a:custGeom>
              <a:avLst/>
              <a:gdLst/>
              <a:ahLst/>
              <a:cxnLst/>
              <a:rect l="l" t="t" r="r" b="b"/>
              <a:pathLst>
                <a:path w="2136" h="7044" extrusionOk="0">
                  <a:moveTo>
                    <a:pt x="1937" y="0"/>
                  </a:moveTo>
                  <a:lnTo>
                    <a:pt x="173" y="146"/>
                  </a:lnTo>
                  <a:lnTo>
                    <a:pt x="0" y="796"/>
                  </a:lnTo>
                  <a:lnTo>
                    <a:pt x="544" y="7044"/>
                  </a:lnTo>
                  <a:lnTo>
                    <a:pt x="2136" y="730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3"/>
            <p:cNvSpPr/>
            <p:nvPr/>
          </p:nvSpPr>
          <p:spPr>
            <a:xfrm>
              <a:off x="3462486" y="822001"/>
              <a:ext cx="183526" cy="155460"/>
            </a:xfrm>
            <a:custGeom>
              <a:avLst/>
              <a:gdLst/>
              <a:ahLst/>
              <a:cxnLst/>
              <a:rect l="l" t="t" r="r" b="b"/>
              <a:pathLst>
                <a:path w="2256" h="1911" extrusionOk="0">
                  <a:moveTo>
                    <a:pt x="173" y="1"/>
                  </a:moveTo>
                  <a:cubicBezTo>
                    <a:pt x="66" y="1"/>
                    <a:pt x="0" y="94"/>
                    <a:pt x="13" y="186"/>
                  </a:cubicBezTo>
                  <a:lnTo>
                    <a:pt x="80" y="571"/>
                  </a:lnTo>
                  <a:lnTo>
                    <a:pt x="1884" y="1911"/>
                  </a:lnTo>
                  <a:lnTo>
                    <a:pt x="2202" y="770"/>
                  </a:lnTo>
                  <a:cubicBezTo>
                    <a:pt x="2255" y="584"/>
                    <a:pt x="2149" y="385"/>
                    <a:pt x="1977" y="306"/>
                  </a:cubicBezTo>
                  <a:lnTo>
                    <a:pt x="1711" y="200"/>
                  </a:lnTo>
                  <a:cubicBezTo>
                    <a:pt x="1711" y="200"/>
                    <a:pt x="1552" y="1"/>
                    <a:pt x="12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3"/>
            <p:cNvSpPr/>
            <p:nvPr/>
          </p:nvSpPr>
          <p:spPr>
            <a:xfrm>
              <a:off x="3463544" y="868452"/>
              <a:ext cx="180272" cy="277322"/>
            </a:xfrm>
            <a:custGeom>
              <a:avLst/>
              <a:gdLst/>
              <a:ahLst/>
              <a:cxnLst/>
              <a:rect l="l" t="t" r="r" b="b"/>
              <a:pathLst>
                <a:path w="2216" h="3409" extrusionOk="0">
                  <a:moveTo>
                    <a:pt x="67" y="0"/>
                  </a:moveTo>
                  <a:lnTo>
                    <a:pt x="186" y="942"/>
                  </a:lnTo>
                  <a:cubicBezTo>
                    <a:pt x="186" y="942"/>
                    <a:pt x="14" y="1141"/>
                    <a:pt x="0" y="1459"/>
                  </a:cubicBezTo>
                  <a:cubicBezTo>
                    <a:pt x="0" y="2056"/>
                    <a:pt x="664" y="2096"/>
                    <a:pt x="664" y="2096"/>
                  </a:cubicBezTo>
                  <a:lnTo>
                    <a:pt x="637" y="2918"/>
                  </a:lnTo>
                  <a:lnTo>
                    <a:pt x="1221" y="3409"/>
                  </a:lnTo>
                  <a:lnTo>
                    <a:pt x="2216" y="2613"/>
                  </a:lnTo>
                  <a:lnTo>
                    <a:pt x="1791" y="1074"/>
                  </a:lnTo>
                  <a:lnTo>
                    <a:pt x="1831" y="1074"/>
                  </a:lnTo>
                  <a:cubicBezTo>
                    <a:pt x="1977" y="1074"/>
                    <a:pt x="2096" y="955"/>
                    <a:pt x="2096" y="809"/>
                  </a:cubicBezTo>
                  <a:cubicBezTo>
                    <a:pt x="2096" y="663"/>
                    <a:pt x="1977" y="544"/>
                    <a:pt x="1831" y="544"/>
                  </a:cubicBezTo>
                  <a:cubicBezTo>
                    <a:pt x="1738" y="544"/>
                    <a:pt x="1672" y="584"/>
                    <a:pt x="1619" y="637"/>
                  </a:cubicBezTo>
                  <a:cubicBezTo>
                    <a:pt x="1141" y="451"/>
                    <a:pt x="1261" y="13"/>
                    <a:pt x="1261" y="13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3"/>
            <p:cNvSpPr/>
            <p:nvPr/>
          </p:nvSpPr>
          <p:spPr>
            <a:xfrm>
              <a:off x="3516421" y="992347"/>
              <a:ext cx="83872" cy="97376"/>
            </a:xfrm>
            <a:custGeom>
              <a:avLst/>
              <a:gdLst/>
              <a:ahLst/>
              <a:cxnLst/>
              <a:rect l="l" t="t" r="r" b="b"/>
              <a:pathLst>
                <a:path w="1031" h="1197" extrusionOk="0">
                  <a:moveTo>
                    <a:pt x="887" y="1"/>
                  </a:moveTo>
                  <a:cubicBezTo>
                    <a:pt x="851" y="1"/>
                    <a:pt x="814" y="20"/>
                    <a:pt x="796" y="55"/>
                  </a:cubicBezTo>
                  <a:cubicBezTo>
                    <a:pt x="711" y="251"/>
                    <a:pt x="422" y="594"/>
                    <a:pt x="97" y="594"/>
                  </a:cubicBezTo>
                  <a:cubicBezTo>
                    <a:pt x="69" y="594"/>
                    <a:pt x="41" y="591"/>
                    <a:pt x="14" y="586"/>
                  </a:cubicBezTo>
                  <a:lnTo>
                    <a:pt x="0" y="1196"/>
                  </a:lnTo>
                  <a:cubicBezTo>
                    <a:pt x="0" y="1196"/>
                    <a:pt x="412" y="1130"/>
                    <a:pt x="504" y="931"/>
                  </a:cubicBezTo>
                  <a:cubicBezTo>
                    <a:pt x="584" y="719"/>
                    <a:pt x="809" y="533"/>
                    <a:pt x="942" y="254"/>
                  </a:cubicBezTo>
                  <a:cubicBezTo>
                    <a:pt x="1031" y="78"/>
                    <a:pt x="960" y="1"/>
                    <a:pt x="8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3"/>
            <p:cNvSpPr/>
            <p:nvPr/>
          </p:nvSpPr>
          <p:spPr>
            <a:xfrm>
              <a:off x="3602732" y="924502"/>
              <a:ext cx="20582" cy="10901"/>
            </a:xfrm>
            <a:custGeom>
              <a:avLst/>
              <a:gdLst/>
              <a:ahLst/>
              <a:cxnLst/>
              <a:rect l="l" t="t" r="r" b="b"/>
              <a:pathLst>
                <a:path w="253" h="134" fill="none" extrusionOk="0">
                  <a:moveTo>
                    <a:pt x="0" y="133"/>
                  </a:moveTo>
                  <a:cubicBezTo>
                    <a:pt x="0" y="67"/>
                    <a:pt x="54" y="1"/>
                    <a:pt x="120" y="1"/>
                  </a:cubicBezTo>
                  <a:cubicBezTo>
                    <a:pt x="199" y="1"/>
                    <a:pt x="253" y="67"/>
                    <a:pt x="253" y="133"/>
                  </a:cubicBez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7;p57">
            <a:extLst>
              <a:ext uri="{FF2B5EF4-FFF2-40B4-BE49-F238E27FC236}">
                <a16:creationId xmlns:a16="http://schemas.microsoft.com/office/drawing/2014/main" id="{C02FA86A-C4E2-ED5F-9C7E-18B58DD7E7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58666" y="506456"/>
            <a:ext cx="6626667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3200" dirty="0"/>
              <a:t>Tendências de Categorias</a:t>
            </a:r>
            <a:br>
              <a:rPr lang="pt-PT" sz="3200" dirty="0"/>
            </a:br>
            <a:endParaRPr sz="3200" dirty="0"/>
          </a:p>
        </p:txBody>
      </p:sp>
      <p:pic>
        <p:nvPicPr>
          <p:cNvPr id="7" name="Imagem 6" descr="Uma imagem com texto, Tipo de letra, branco, algebra&#10;&#10;Descrição gerada automaticamente">
            <a:extLst>
              <a:ext uri="{FF2B5EF4-FFF2-40B4-BE49-F238E27FC236}">
                <a16:creationId xmlns:a16="http://schemas.microsoft.com/office/drawing/2014/main" id="{CBF59267-5E7B-07EB-1F0F-AD9DE4B4D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56" y="1892287"/>
            <a:ext cx="4953088" cy="144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0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7"/>
          <p:cNvSpPr txBox="1">
            <a:spLocks noGrp="1"/>
          </p:cNvSpPr>
          <p:nvPr>
            <p:ph type="title"/>
          </p:nvPr>
        </p:nvSpPr>
        <p:spPr>
          <a:xfrm>
            <a:off x="951748" y="574190"/>
            <a:ext cx="7411201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3200" dirty="0"/>
              <a:t>Objetivos Principais do Projeto</a:t>
            </a:r>
            <a:br>
              <a:rPr lang="pt-PT" sz="3200" dirty="0"/>
            </a:br>
            <a:endParaRPr sz="3200" dirty="0"/>
          </a:p>
        </p:txBody>
      </p:sp>
      <p:graphicFrame>
        <p:nvGraphicFramePr>
          <p:cNvPr id="2" name="Marcador de Posição de Conteúdo 4" descr="Marcador de Posição do SmartArt">
            <a:extLst>
              <a:ext uri="{FF2B5EF4-FFF2-40B4-BE49-F238E27FC236}">
                <a16:creationId xmlns:a16="http://schemas.microsoft.com/office/drawing/2014/main" id="{BDF21F9D-A4AF-CF11-D2D7-8E6559CEBF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4016315"/>
              </p:ext>
            </p:extLst>
          </p:nvPr>
        </p:nvGraphicFramePr>
        <p:xfrm>
          <a:off x="1097800" y="1490133"/>
          <a:ext cx="7119099" cy="2556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153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338667" y="2661052"/>
            <a:ext cx="6460066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 dirty="0"/>
              <a:t>Demonstração de utilização</a:t>
            </a:r>
            <a:endParaRPr sz="3200" dirty="0"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4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/>
              <a:t>Dataset</a:t>
            </a:r>
            <a:endParaRPr dirty="0"/>
          </a:p>
        </p:txBody>
      </p:sp>
      <p:pic>
        <p:nvPicPr>
          <p:cNvPr id="5" name="Imagem 4" descr="Uma imagem com texto, captura de ecrã, documento, número&#10;&#10;Descrição gerada automaticamente">
            <a:extLst>
              <a:ext uri="{FF2B5EF4-FFF2-40B4-BE49-F238E27FC236}">
                <a16:creationId xmlns:a16="http://schemas.microsoft.com/office/drawing/2014/main" id="{128DD1A4-74FC-69EF-6363-700FA3189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879" y="1180780"/>
            <a:ext cx="5336242" cy="34543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5"/>
          <p:cNvSpPr/>
          <p:nvPr/>
        </p:nvSpPr>
        <p:spPr>
          <a:xfrm>
            <a:off x="4435500" y="2252824"/>
            <a:ext cx="3995400" cy="127206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55"/>
          <p:cNvSpPr/>
          <p:nvPr/>
        </p:nvSpPr>
        <p:spPr>
          <a:xfrm>
            <a:off x="4435500" y="3727319"/>
            <a:ext cx="3995400" cy="127206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55"/>
          <p:cNvSpPr/>
          <p:nvPr/>
        </p:nvSpPr>
        <p:spPr>
          <a:xfrm>
            <a:off x="4435500" y="625381"/>
            <a:ext cx="3995400" cy="125357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55"/>
          <p:cNvSpPr txBox="1">
            <a:spLocks noGrp="1"/>
          </p:cNvSpPr>
          <p:nvPr>
            <p:ph type="title" idx="15"/>
          </p:nvPr>
        </p:nvSpPr>
        <p:spPr>
          <a:xfrm>
            <a:off x="580225" y="1994250"/>
            <a:ext cx="2687100" cy="11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Métodos obrigatórios</a:t>
            </a:r>
            <a:endParaRPr dirty="0"/>
          </a:p>
        </p:txBody>
      </p:sp>
      <p:sp>
        <p:nvSpPr>
          <p:cNvPr id="505" name="Google Shape;505;p55"/>
          <p:cNvSpPr/>
          <p:nvPr/>
        </p:nvSpPr>
        <p:spPr>
          <a:xfrm>
            <a:off x="2300739" y="1273517"/>
            <a:ext cx="1299012" cy="2597543"/>
          </a:xfrm>
          <a:custGeom>
            <a:avLst/>
            <a:gdLst/>
            <a:ahLst/>
            <a:cxnLst/>
            <a:rect l="l" t="t" r="r" b="b"/>
            <a:pathLst>
              <a:path w="15892" h="31782" fill="none" extrusionOk="0">
                <a:moveTo>
                  <a:pt x="1" y="1"/>
                </a:moveTo>
                <a:cubicBezTo>
                  <a:pt x="8768" y="1"/>
                  <a:pt x="15891" y="7110"/>
                  <a:pt x="15891" y="15891"/>
                </a:cubicBezTo>
                <a:cubicBezTo>
                  <a:pt x="15891" y="24659"/>
                  <a:pt x="8768" y="31782"/>
                  <a:pt x="1" y="31782"/>
                </a:cubicBezTo>
              </a:path>
            </a:pathLst>
          </a:custGeom>
          <a:noFill/>
          <a:ln w="33150" cap="flat" cmpd="sng">
            <a:solidFill>
              <a:schemeClr val="dk1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6" name="Google Shape;506;p55"/>
          <p:cNvGrpSpPr/>
          <p:nvPr/>
        </p:nvGrpSpPr>
        <p:grpSpPr>
          <a:xfrm>
            <a:off x="3080825" y="3429675"/>
            <a:ext cx="2050931" cy="1132692"/>
            <a:chOff x="3080825" y="3429675"/>
            <a:chExt cx="2050931" cy="1132692"/>
          </a:xfrm>
        </p:grpSpPr>
        <p:sp>
          <p:nvSpPr>
            <p:cNvPr id="507" name="Google Shape;507;p55"/>
            <p:cNvSpPr/>
            <p:nvPr/>
          </p:nvSpPr>
          <p:spPr>
            <a:xfrm>
              <a:off x="4231600" y="3683071"/>
              <a:ext cx="900156" cy="879296"/>
            </a:xfrm>
            <a:custGeom>
              <a:avLst/>
              <a:gdLst/>
              <a:ahLst/>
              <a:cxnLst/>
              <a:rect l="l" t="t" r="r" b="b"/>
              <a:pathLst>
                <a:path w="27230" h="26599" extrusionOk="0">
                  <a:moveTo>
                    <a:pt x="13614" y="0"/>
                  </a:moveTo>
                  <a:cubicBezTo>
                    <a:pt x="12791" y="0"/>
                    <a:pt x="11966" y="316"/>
                    <a:pt x="11335" y="947"/>
                  </a:cubicBezTo>
                  <a:lnTo>
                    <a:pt x="1262" y="11019"/>
                  </a:lnTo>
                  <a:cubicBezTo>
                    <a:pt x="0" y="12281"/>
                    <a:pt x="0" y="14317"/>
                    <a:pt x="1262" y="15567"/>
                  </a:cubicBezTo>
                  <a:lnTo>
                    <a:pt x="11335" y="25652"/>
                  </a:lnTo>
                  <a:cubicBezTo>
                    <a:pt x="11966" y="26283"/>
                    <a:pt x="12791" y="26599"/>
                    <a:pt x="13614" y="26599"/>
                  </a:cubicBezTo>
                  <a:cubicBezTo>
                    <a:pt x="14437" y="26599"/>
                    <a:pt x="15258" y="26283"/>
                    <a:pt x="15883" y="25652"/>
                  </a:cubicBezTo>
                  <a:lnTo>
                    <a:pt x="25968" y="15567"/>
                  </a:lnTo>
                  <a:cubicBezTo>
                    <a:pt x="27230" y="14317"/>
                    <a:pt x="27230" y="12281"/>
                    <a:pt x="25968" y="11019"/>
                  </a:cubicBezTo>
                  <a:lnTo>
                    <a:pt x="15883" y="947"/>
                  </a:lnTo>
                  <a:cubicBezTo>
                    <a:pt x="15258" y="316"/>
                    <a:pt x="14437" y="0"/>
                    <a:pt x="13614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508" name="Google Shape;508;p55"/>
            <p:cNvCxnSpPr/>
            <p:nvPr/>
          </p:nvCxnSpPr>
          <p:spPr>
            <a:xfrm rot="10800000">
              <a:off x="3176225" y="3524898"/>
              <a:ext cx="1099200" cy="596400"/>
            </a:xfrm>
            <a:prstGeom prst="bentConnector3">
              <a:avLst>
                <a:gd name="adj1" fmla="val 4133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09" name="Google Shape;509;p55"/>
            <p:cNvSpPr/>
            <p:nvPr/>
          </p:nvSpPr>
          <p:spPr>
            <a:xfrm>
              <a:off x="3080825" y="3429675"/>
              <a:ext cx="186600" cy="186600"/>
            </a:xfrm>
            <a:prstGeom prst="ellipse">
              <a:avLst/>
            </a:pr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4" name="Google Shape;514;p55"/>
          <p:cNvGrpSpPr/>
          <p:nvPr/>
        </p:nvGrpSpPr>
        <p:grpSpPr>
          <a:xfrm>
            <a:off x="3438644" y="2203147"/>
            <a:ext cx="1738581" cy="879296"/>
            <a:chOff x="3393175" y="1615121"/>
            <a:chExt cx="1738581" cy="879296"/>
          </a:xfrm>
        </p:grpSpPr>
        <p:sp>
          <p:nvSpPr>
            <p:cNvPr id="515" name="Google Shape;515;p55"/>
            <p:cNvSpPr/>
            <p:nvPr/>
          </p:nvSpPr>
          <p:spPr>
            <a:xfrm>
              <a:off x="4231600" y="1615121"/>
              <a:ext cx="900156" cy="879296"/>
            </a:xfrm>
            <a:custGeom>
              <a:avLst/>
              <a:gdLst/>
              <a:ahLst/>
              <a:cxnLst/>
              <a:rect l="l" t="t" r="r" b="b"/>
              <a:pathLst>
                <a:path w="27230" h="26599" extrusionOk="0">
                  <a:moveTo>
                    <a:pt x="13614" y="0"/>
                  </a:moveTo>
                  <a:cubicBezTo>
                    <a:pt x="12791" y="0"/>
                    <a:pt x="11966" y="316"/>
                    <a:pt x="11335" y="947"/>
                  </a:cubicBezTo>
                  <a:lnTo>
                    <a:pt x="1262" y="11019"/>
                  </a:lnTo>
                  <a:cubicBezTo>
                    <a:pt x="0" y="12281"/>
                    <a:pt x="0" y="14317"/>
                    <a:pt x="1262" y="15567"/>
                  </a:cubicBezTo>
                  <a:lnTo>
                    <a:pt x="11335" y="25652"/>
                  </a:lnTo>
                  <a:cubicBezTo>
                    <a:pt x="11966" y="26283"/>
                    <a:pt x="12791" y="26599"/>
                    <a:pt x="13614" y="26599"/>
                  </a:cubicBezTo>
                  <a:cubicBezTo>
                    <a:pt x="14437" y="26599"/>
                    <a:pt x="15258" y="26283"/>
                    <a:pt x="15883" y="25652"/>
                  </a:cubicBezTo>
                  <a:lnTo>
                    <a:pt x="25968" y="15567"/>
                  </a:lnTo>
                  <a:cubicBezTo>
                    <a:pt x="27230" y="14317"/>
                    <a:pt x="27230" y="12281"/>
                    <a:pt x="25968" y="11019"/>
                  </a:cubicBezTo>
                  <a:lnTo>
                    <a:pt x="15883" y="947"/>
                  </a:lnTo>
                  <a:cubicBezTo>
                    <a:pt x="15258" y="316"/>
                    <a:pt x="14437" y="0"/>
                    <a:pt x="13614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516" name="Google Shape;516;p55"/>
            <p:cNvCxnSpPr/>
            <p:nvPr/>
          </p:nvCxnSpPr>
          <p:spPr>
            <a:xfrm rot="10800000">
              <a:off x="3504725" y="2052525"/>
              <a:ext cx="770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17" name="Google Shape;517;p55"/>
            <p:cNvSpPr/>
            <p:nvPr/>
          </p:nvSpPr>
          <p:spPr>
            <a:xfrm>
              <a:off x="3393175" y="1961463"/>
              <a:ext cx="186600" cy="18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55"/>
          <p:cNvGrpSpPr/>
          <p:nvPr/>
        </p:nvGrpSpPr>
        <p:grpSpPr>
          <a:xfrm>
            <a:off x="3080825" y="581133"/>
            <a:ext cx="2050931" cy="1077409"/>
            <a:chOff x="3080825" y="581133"/>
            <a:chExt cx="2050931" cy="1077409"/>
          </a:xfrm>
        </p:grpSpPr>
        <p:grpSp>
          <p:nvGrpSpPr>
            <p:cNvPr id="519" name="Google Shape;519;p55"/>
            <p:cNvGrpSpPr/>
            <p:nvPr/>
          </p:nvGrpSpPr>
          <p:grpSpPr>
            <a:xfrm>
              <a:off x="3109325" y="581133"/>
              <a:ext cx="2022431" cy="982568"/>
              <a:chOff x="3109325" y="581133"/>
              <a:chExt cx="2022431" cy="982568"/>
            </a:xfrm>
          </p:grpSpPr>
          <p:sp>
            <p:nvSpPr>
              <p:cNvPr id="520" name="Google Shape;520;p55"/>
              <p:cNvSpPr/>
              <p:nvPr/>
            </p:nvSpPr>
            <p:spPr>
              <a:xfrm>
                <a:off x="4231600" y="581133"/>
                <a:ext cx="900156" cy="879296"/>
              </a:xfrm>
              <a:custGeom>
                <a:avLst/>
                <a:gdLst/>
                <a:ahLst/>
                <a:cxnLst/>
                <a:rect l="l" t="t" r="r" b="b"/>
                <a:pathLst>
                  <a:path w="27230" h="26599" extrusionOk="0">
                    <a:moveTo>
                      <a:pt x="13614" y="0"/>
                    </a:moveTo>
                    <a:cubicBezTo>
                      <a:pt x="12791" y="0"/>
                      <a:pt x="11966" y="316"/>
                      <a:pt x="11335" y="947"/>
                    </a:cubicBezTo>
                    <a:lnTo>
                      <a:pt x="1262" y="11019"/>
                    </a:lnTo>
                    <a:cubicBezTo>
                      <a:pt x="0" y="12281"/>
                      <a:pt x="0" y="14317"/>
                      <a:pt x="1262" y="15567"/>
                    </a:cubicBezTo>
                    <a:lnTo>
                      <a:pt x="11335" y="25652"/>
                    </a:lnTo>
                    <a:cubicBezTo>
                      <a:pt x="11966" y="26283"/>
                      <a:pt x="12791" y="26599"/>
                      <a:pt x="13614" y="26599"/>
                    </a:cubicBezTo>
                    <a:cubicBezTo>
                      <a:pt x="14437" y="26599"/>
                      <a:pt x="15258" y="26283"/>
                      <a:pt x="15883" y="25652"/>
                    </a:cubicBezTo>
                    <a:lnTo>
                      <a:pt x="25968" y="15567"/>
                    </a:lnTo>
                    <a:cubicBezTo>
                      <a:pt x="27230" y="14317"/>
                      <a:pt x="27230" y="12281"/>
                      <a:pt x="25968" y="11019"/>
                    </a:cubicBezTo>
                    <a:lnTo>
                      <a:pt x="15883" y="947"/>
                    </a:lnTo>
                    <a:cubicBezTo>
                      <a:pt x="15258" y="316"/>
                      <a:pt x="14437" y="0"/>
                      <a:pt x="136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cxnSp>
            <p:nvCxnSpPr>
              <p:cNvPr id="521" name="Google Shape;521;p55"/>
              <p:cNvCxnSpPr/>
              <p:nvPr/>
            </p:nvCxnSpPr>
            <p:spPr>
              <a:xfrm flipH="1">
                <a:off x="3109325" y="1014101"/>
                <a:ext cx="1166100" cy="549600"/>
              </a:xfrm>
              <a:prstGeom prst="bentConnector3">
                <a:avLst>
                  <a:gd name="adj1" fmla="val 38959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22" name="Google Shape;522;p55"/>
            <p:cNvSpPr/>
            <p:nvPr/>
          </p:nvSpPr>
          <p:spPr>
            <a:xfrm>
              <a:off x="3080825" y="1471942"/>
              <a:ext cx="186600" cy="1866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3" name="Google Shape;523;p55"/>
          <p:cNvSpPr txBox="1">
            <a:spLocks noGrp="1"/>
          </p:cNvSpPr>
          <p:nvPr>
            <p:ph type="title"/>
          </p:nvPr>
        </p:nvSpPr>
        <p:spPr>
          <a:xfrm>
            <a:off x="4231600" y="623425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01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24" name="Google Shape;524;p55"/>
          <p:cNvSpPr txBox="1">
            <a:spLocks noGrp="1"/>
          </p:cNvSpPr>
          <p:nvPr>
            <p:ph type="title" idx="2"/>
          </p:nvPr>
        </p:nvSpPr>
        <p:spPr>
          <a:xfrm>
            <a:off x="4231600" y="2249641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6" name="Google Shape;526;p55"/>
          <p:cNvSpPr txBox="1">
            <a:spLocks noGrp="1"/>
          </p:cNvSpPr>
          <p:nvPr>
            <p:ph type="title" idx="4"/>
          </p:nvPr>
        </p:nvSpPr>
        <p:spPr>
          <a:xfrm>
            <a:off x="4231600" y="3730761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03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27" name="Google Shape;527;p55"/>
          <p:cNvSpPr txBox="1">
            <a:spLocks noGrp="1"/>
          </p:cNvSpPr>
          <p:nvPr>
            <p:ph type="subTitle" idx="1"/>
          </p:nvPr>
        </p:nvSpPr>
        <p:spPr>
          <a:xfrm>
            <a:off x="5177225" y="662400"/>
            <a:ext cx="3046800" cy="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</a:t>
            </a:r>
            <a:r>
              <a:rPr lang="pt-PT" dirty="0" err="1"/>
              <a:t>ï</a:t>
            </a:r>
            <a:r>
              <a:rPr lang="en" dirty="0" err="1"/>
              <a:t>ve</a:t>
            </a:r>
            <a:r>
              <a:rPr lang="en" dirty="0"/>
              <a:t> Bayes</a:t>
            </a:r>
            <a:endParaRPr dirty="0"/>
          </a:p>
        </p:txBody>
      </p:sp>
      <p:sp>
        <p:nvSpPr>
          <p:cNvPr id="528" name="Google Shape;528;p55"/>
          <p:cNvSpPr txBox="1">
            <a:spLocks noGrp="1"/>
          </p:cNvSpPr>
          <p:nvPr>
            <p:ph type="subTitle" idx="5"/>
          </p:nvPr>
        </p:nvSpPr>
        <p:spPr>
          <a:xfrm>
            <a:off x="5177225" y="947124"/>
            <a:ext cx="3046800" cy="7912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pt-PT" sz="1400" dirty="0">
                <a:solidFill>
                  <a:schemeClr val="bg2">
                    <a:lumMod val="50000"/>
                  </a:schemeClr>
                </a:solidFill>
              </a:rPr>
              <a:t>Prever a categoria de interesse de um utilizador com base no seu histórico de compras.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9" name="Google Shape;529;p55"/>
          <p:cNvSpPr txBox="1">
            <a:spLocks noGrp="1"/>
          </p:cNvSpPr>
          <p:nvPr>
            <p:ph type="subTitle" idx="6"/>
          </p:nvPr>
        </p:nvSpPr>
        <p:spPr>
          <a:xfrm>
            <a:off x="5177225" y="2284510"/>
            <a:ext cx="3046800" cy="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Filtro</a:t>
            </a:r>
            <a:r>
              <a:rPr lang="en" dirty="0"/>
              <a:t> Bloom</a:t>
            </a:r>
            <a:endParaRPr dirty="0"/>
          </a:p>
        </p:txBody>
      </p:sp>
      <p:sp>
        <p:nvSpPr>
          <p:cNvPr id="530" name="Google Shape;530;p55"/>
          <p:cNvSpPr txBox="1">
            <a:spLocks noGrp="1"/>
          </p:cNvSpPr>
          <p:nvPr>
            <p:ph type="subTitle" idx="7"/>
          </p:nvPr>
        </p:nvSpPr>
        <p:spPr>
          <a:xfrm>
            <a:off x="5177225" y="2569234"/>
            <a:ext cx="3046800" cy="797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pt-PT" sz="1400" kern="1200" dirty="0">
                <a:solidFill>
                  <a:schemeClr val="bg2">
                    <a:lumMod val="50000"/>
                  </a:schemeClr>
                </a:solidFill>
              </a:rPr>
              <a:t>Garantir que os produtos já comprados pelo utilizador não sejam recomendados novamente.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3" name="Google Shape;533;p55"/>
          <p:cNvSpPr txBox="1">
            <a:spLocks noGrp="1"/>
          </p:cNvSpPr>
          <p:nvPr>
            <p:ph type="subTitle" idx="13"/>
          </p:nvPr>
        </p:nvSpPr>
        <p:spPr>
          <a:xfrm>
            <a:off x="5177225" y="3769128"/>
            <a:ext cx="3046800" cy="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Minhash</a:t>
            </a:r>
            <a:endParaRPr dirty="0"/>
          </a:p>
        </p:txBody>
      </p:sp>
      <p:sp>
        <p:nvSpPr>
          <p:cNvPr id="534" name="Google Shape;534;p55"/>
          <p:cNvSpPr txBox="1">
            <a:spLocks noGrp="1"/>
          </p:cNvSpPr>
          <p:nvPr>
            <p:ph type="subTitle" idx="14"/>
          </p:nvPr>
        </p:nvSpPr>
        <p:spPr>
          <a:xfrm>
            <a:off x="5177225" y="4053853"/>
            <a:ext cx="3046800" cy="8792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pt-PT" sz="1400" kern="1200" dirty="0">
                <a:solidFill>
                  <a:schemeClr val="bg2">
                    <a:lumMod val="50000"/>
                  </a:schemeClr>
                </a:solidFill>
              </a:rPr>
              <a:t>Encontrar utilizadores com gostos semelhantes e recomendar produtos que eles compraram.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0" name="Google Shape;540;p56"/>
          <p:cNvCxnSpPr/>
          <p:nvPr/>
        </p:nvCxnSpPr>
        <p:spPr>
          <a:xfrm>
            <a:off x="1216525" y="1849325"/>
            <a:ext cx="0" cy="2264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3" name="Google Shape;543;p56"/>
          <p:cNvSpPr/>
          <p:nvPr/>
        </p:nvSpPr>
        <p:spPr>
          <a:xfrm>
            <a:off x="1267979" y="2650417"/>
            <a:ext cx="7250089" cy="982536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6"/>
          <p:cNvSpPr/>
          <p:nvPr/>
        </p:nvSpPr>
        <p:spPr>
          <a:xfrm>
            <a:off x="800550" y="2578429"/>
            <a:ext cx="794700" cy="794700"/>
          </a:xfrm>
          <a:prstGeom prst="ellipse">
            <a:avLst/>
          </a:prstGeom>
          <a:solidFill>
            <a:schemeClr val="dk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6"/>
          <p:cNvSpPr/>
          <p:nvPr/>
        </p:nvSpPr>
        <p:spPr>
          <a:xfrm>
            <a:off x="1267979" y="3761464"/>
            <a:ext cx="7250083" cy="982536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56"/>
          <p:cNvSpPr/>
          <p:nvPr/>
        </p:nvSpPr>
        <p:spPr>
          <a:xfrm>
            <a:off x="800550" y="3689741"/>
            <a:ext cx="794700" cy="794700"/>
          </a:xfrm>
          <a:prstGeom prst="ellipse">
            <a:avLst/>
          </a:prstGeom>
          <a:solidFill>
            <a:schemeClr val="accent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56"/>
          <p:cNvSpPr/>
          <p:nvPr/>
        </p:nvSpPr>
        <p:spPr>
          <a:xfrm>
            <a:off x="1267979" y="1533736"/>
            <a:ext cx="7250092" cy="982536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56"/>
          <p:cNvSpPr/>
          <p:nvPr/>
        </p:nvSpPr>
        <p:spPr>
          <a:xfrm>
            <a:off x="799200" y="1471229"/>
            <a:ext cx="794700" cy="7947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56"/>
          <p:cNvSpPr txBox="1">
            <a:spLocks noGrp="1"/>
          </p:cNvSpPr>
          <p:nvPr>
            <p:ph type="title" idx="2"/>
          </p:nvPr>
        </p:nvSpPr>
        <p:spPr>
          <a:xfrm>
            <a:off x="800550" y="1513075"/>
            <a:ext cx="792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55" name="Google Shape;555;p56"/>
          <p:cNvSpPr txBox="1">
            <a:spLocks noGrp="1"/>
          </p:cNvSpPr>
          <p:nvPr>
            <p:ph type="title" idx="7"/>
          </p:nvPr>
        </p:nvSpPr>
        <p:spPr>
          <a:xfrm>
            <a:off x="800550" y="2580375"/>
            <a:ext cx="792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56" name="Google Shape;556;p56"/>
          <p:cNvSpPr txBox="1">
            <a:spLocks noGrp="1"/>
          </p:cNvSpPr>
          <p:nvPr>
            <p:ph type="title" idx="16"/>
          </p:nvPr>
        </p:nvSpPr>
        <p:spPr>
          <a:xfrm>
            <a:off x="800550" y="3699712"/>
            <a:ext cx="792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57" name="Google Shape;557;p56"/>
          <p:cNvSpPr txBox="1">
            <a:spLocks noGrp="1"/>
          </p:cNvSpPr>
          <p:nvPr>
            <p:ph type="subTitle" idx="1"/>
          </p:nvPr>
        </p:nvSpPr>
        <p:spPr>
          <a:xfrm>
            <a:off x="1632650" y="1513124"/>
            <a:ext cx="2681100" cy="3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Treino</a:t>
            </a:r>
            <a:endParaRPr dirty="0"/>
          </a:p>
        </p:txBody>
      </p:sp>
      <p:sp>
        <p:nvSpPr>
          <p:cNvPr id="558" name="Google Shape;558;p56"/>
          <p:cNvSpPr txBox="1">
            <a:spLocks noGrp="1"/>
          </p:cNvSpPr>
          <p:nvPr>
            <p:ph type="subTitle" idx="3"/>
          </p:nvPr>
        </p:nvSpPr>
        <p:spPr>
          <a:xfrm>
            <a:off x="1632650" y="1807525"/>
            <a:ext cx="6520750" cy="688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As categorias são transformadas em índices numéricos. </a:t>
            </a:r>
          </a:p>
          <a:p>
            <a:pPr marL="0" indent="0" algn="just"/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O modelo de Naïve </a:t>
            </a:r>
            <a:r>
              <a:rPr lang="pt-PT" sz="1200" dirty="0" err="1">
                <a:solidFill>
                  <a:schemeClr val="bg2">
                    <a:lumMod val="50000"/>
                  </a:schemeClr>
                </a:solidFill>
              </a:rPr>
              <a:t>Bayes</a:t>
            </a:r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 é treinado usando as categorias dos produtos comprados pelo utilizador como classes e as avaliações (rating) como características.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1" name="Google Shape;561;p56"/>
          <p:cNvSpPr txBox="1">
            <a:spLocks noGrp="1"/>
          </p:cNvSpPr>
          <p:nvPr>
            <p:ph type="subTitle" idx="8"/>
          </p:nvPr>
        </p:nvSpPr>
        <p:spPr>
          <a:xfrm>
            <a:off x="1632650" y="2616879"/>
            <a:ext cx="2681100" cy="3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Previsão</a:t>
            </a:r>
            <a:endParaRPr dirty="0"/>
          </a:p>
        </p:txBody>
      </p:sp>
      <p:sp>
        <p:nvSpPr>
          <p:cNvPr id="562" name="Google Shape;562;p56"/>
          <p:cNvSpPr txBox="1">
            <a:spLocks noGrp="1"/>
          </p:cNvSpPr>
          <p:nvPr>
            <p:ph type="subTitle" idx="9"/>
          </p:nvPr>
        </p:nvSpPr>
        <p:spPr>
          <a:xfrm>
            <a:off x="1632650" y="2980216"/>
            <a:ext cx="6520750" cy="5736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Com base na probabilidade conjunta das classes e características, o modelo prevê a categoria de maior probabilidade para um novo produto avaliado.</a:t>
            </a:r>
          </a:p>
        </p:txBody>
      </p:sp>
      <p:sp>
        <p:nvSpPr>
          <p:cNvPr id="563" name="Google Shape;563;p56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PT" dirty="0"/>
              <a:t>Naïve </a:t>
            </a:r>
            <a:r>
              <a:rPr lang="pt-PT" dirty="0" err="1"/>
              <a:t>Bayes</a:t>
            </a:r>
            <a:endParaRPr dirty="0"/>
          </a:p>
        </p:txBody>
      </p:sp>
      <p:sp>
        <p:nvSpPr>
          <p:cNvPr id="567" name="Google Shape;567;p56"/>
          <p:cNvSpPr txBox="1">
            <a:spLocks noGrp="1"/>
          </p:cNvSpPr>
          <p:nvPr>
            <p:ph type="subTitle" idx="17"/>
          </p:nvPr>
        </p:nvSpPr>
        <p:spPr>
          <a:xfrm>
            <a:off x="1632650" y="3752727"/>
            <a:ext cx="2681100" cy="3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Saída</a:t>
            </a:r>
            <a:endParaRPr dirty="0"/>
          </a:p>
        </p:txBody>
      </p:sp>
      <p:sp>
        <p:nvSpPr>
          <p:cNvPr id="568" name="Google Shape;568;p56"/>
          <p:cNvSpPr txBox="1">
            <a:spLocks noGrp="1"/>
          </p:cNvSpPr>
          <p:nvPr>
            <p:ph type="subTitle" idx="18"/>
          </p:nvPr>
        </p:nvSpPr>
        <p:spPr>
          <a:xfrm>
            <a:off x="1632650" y="4113726"/>
            <a:ext cx="6520750" cy="4973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Uma categoria prevista como sendo a ”preferida” de um utilizador em específico</a:t>
            </a: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7"/>
          <p:cNvSpPr txBox="1">
            <a:spLocks noGrp="1"/>
          </p:cNvSpPr>
          <p:nvPr>
            <p:ph type="title"/>
          </p:nvPr>
        </p:nvSpPr>
        <p:spPr>
          <a:xfrm>
            <a:off x="1258666" y="506456"/>
            <a:ext cx="6626667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3200" dirty="0"/>
              <a:t>Testes do Naïve </a:t>
            </a:r>
            <a:r>
              <a:rPr lang="pt-PT" sz="3200" dirty="0" err="1"/>
              <a:t>Bayes</a:t>
            </a:r>
            <a:br>
              <a:rPr lang="pt-PT" sz="3200" dirty="0"/>
            </a:br>
            <a:endParaRPr sz="3200" dirty="0"/>
          </a:p>
        </p:txBody>
      </p:sp>
      <p:pic>
        <p:nvPicPr>
          <p:cNvPr id="8" name="Imagem 7" descr="Uma imagem com texto, Tipo de letra, captura de ecrã, branco&#10;&#10;Descrição gerada automaticamente">
            <a:extLst>
              <a:ext uri="{FF2B5EF4-FFF2-40B4-BE49-F238E27FC236}">
                <a16:creationId xmlns:a16="http://schemas.microsoft.com/office/drawing/2014/main" id="{6270B151-EE28-281A-A6F2-DB0096767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" y="1413435"/>
            <a:ext cx="2786409" cy="1043516"/>
          </a:xfrm>
          <a:prstGeom prst="rect">
            <a:avLst/>
          </a:prstGeom>
        </p:spPr>
      </p:pic>
      <p:pic>
        <p:nvPicPr>
          <p:cNvPr id="11" name="Imagem 10" descr="Uma imagem com texto, diagrama, captura de ecrã, Tipo de letra&#10;&#10;Descrição gerada automaticamente">
            <a:extLst>
              <a:ext uri="{FF2B5EF4-FFF2-40B4-BE49-F238E27FC236}">
                <a16:creationId xmlns:a16="http://schemas.microsoft.com/office/drawing/2014/main" id="{FFAD55BA-CCB7-B272-F1E0-0F2025F39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2867" y="1413435"/>
            <a:ext cx="5312833" cy="27344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0" name="Google Shape;540;p56"/>
          <p:cNvCxnSpPr/>
          <p:nvPr/>
        </p:nvCxnSpPr>
        <p:spPr>
          <a:xfrm>
            <a:off x="1216525" y="1849325"/>
            <a:ext cx="0" cy="2264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3" name="Google Shape;543;p56"/>
          <p:cNvSpPr/>
          <p:nvPr/>
        </p:nvSpPr>
        <p:spPr>
          <a:xfrm>
            <a:off x="1267979" y="2650417"/>
            <a:ext cx="7250089" cy="982536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6"/>
          <p:cNvSpPr/>
          <p:nvPr/>
        </p:nvSpPr>
        <p:spPr>
          <a:xfrm>
            <a:off x="800550" y="2578429"/>
            <a:ext cx="794700" cy="794700"/>
          </a:xfrm>
          <a:prstGeom prst="ellipse">
            <a:avLst/>
          </a:prstGeom>
          <a:solidFill>
            <a:schemeClr val="dk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6"/>
          <p:cNvSpPr/>
          <p:nvPr/>
        </p:nvSpPr>
        <p:spPr>
          <a:xfrm>
            <a:off x="1267979" y="3761464"/>
            <a:ext cx="7250083" cy="982536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56"/>
          <p:cNvSpPr/>
          <p:nvPr/>
        </p:nvSpPr>
        <p:spPr>
          <a:xfrm>
            <a:off x="800550" y="3689741"/>
            <a:ext cx="794700" cy="794700"/>
          </a:xfrm>
          <a:prstGeom prst="ellipse">
            <a:avLst/>
          </a:prstGeom>
          <a:solidFill>
            <a:schemeClr val="accent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56"/>
          <p:cNvSpPr/>
          <p:nvPr/>
        </p:nvSpPr>
        <p:spPr>
          <a:xfrm>
            <a:off x="1267979" y="1533736"/>
            <a:ext cx="7250092" cy="982536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56"/>
          <p:cNvSpPr/>
          <p:nvPr/>
        </p:nvSpPr>
        <p:spPr>
          <a:xfrm>
            <a:off x="799200" y="1471229"/>
            <a:ext cx="794700" cy="7947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56"/>
          <p:cNvSpPr txBox="1">
            <a:spLocks noGrp="1"/>
          </p:cNvSpPr>
          <p:nvPr>
            <p:ph type="title" idx="2"/>
          </p:nvPr>
        </p:nvSpPr>
        <p:spPr>
          <a:xfrm>
            <a:off x="800550" y="1513075"/>
            <a:ext cx="792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55" name="Google Shape;555;p56"/>
          <p:cNvSpPr txBox="1">
            <a:spLocks noGrp="1"/>
          </p:cNvSpPr>
          <p:nvPr>
            <p:ph type="title" idx="7"/>
          </p:nvPr>
        </p:nvSpPr>
        <p:spPr>
          <a:xfrm>
            <a:off x="800550" y="2580375"/>
            <a:ext cx="792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56" name="Google Shape;556;p56"/>
          <p:cNvSpPr txBox="1">
            <a:spLocks noGrp="1"/>
          </p:cNvSpPr>
          <p:nvPr>
            <p:ph type="title" idx="16"/>
          </p:nvPr>
        </p:nvSpPr>
        <p:spPr>
          <a:xfrm>
            <a:off x="800550" y="3699712"/>
            <a:ext cx="792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57" name="Google Shape;557;p56"/>
          <p:cNvSpPr txBox="1">
            <a:spLocks noGrp="1"/>
          </p:cNvSpPr>
          <p:nvPr>
            <p:ph type="subTitle" idx="1"/>
          </p:nvPr>
        </p:nvSpPr>
        <p:spPr>
          <a:xfrm>
            <a:off x="1632650" y="1513124"/>
            <a:ext cx="2681100" cy="3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Inicialização</a:t>
            </a:r>
            <a:endParaRPr dirty="0"/>
          </a:p>
        </p:txBody>
      </p:sp>
      <p:sp>
        <p:nvSpPr>
          <p:cNvPr id="558" name="Google Shape;558;p56"/>
          <p:cNvSpPr txBox="1">
            <a:spLocks noGrp="1"/>
          </p:cNvSpPr>
          <p:nvPr>
            <p:ph type="subTitle" idx="3"/>
          </p:nvPr>
        </p:nvSpPr>
        <p:spPr>
          <a:xfrm>
            <a:off x="1644003" y="1856041"/>
            <a:ext cx="6520750" cy="6808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Um vetor de zeros é criado com tamanho fixo. Uma função de </a:t>
            </a:r>
            <a:r>
              <a:rPr lang="pt-PT" sz="1200" dirty="0" err="1">
                <a:solidFill>
                  <a:schemeClr val="bg2">
                    <a:lumMod val="50000"/>
                  </a:schemeClr>
                </a:solidFill>
              </a:rPr>
              <a:t>hash</a:t>
            </a:r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 simples é definida para mapear identificadores de produtos para índices no vetor.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1" name="Google Shape;561;p56"/>
          <p:cNvSpPr txBox="1">
            <a:spLocks noGrp="1"/>
          </p:cNvSpPr>
          <p:nvPr>
            <p:ph type="subTitle" idx="8"/>
          </p:nvPr>
        </p:nvSpPr>
        <p:spPr>
          <a:xfrm>
            <a:off x="1632650" y="2616879"/>
            <a:ext cx="2681100" cy="3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Insirir</a:t>
            </a:r>
            <a:r>
              <a:rPr lang="en" dirty="0"/>
              <a:t> </a:t>
            </a:r>
            <a:r>
              <a:rPr lang="en" dirty="0" err="1"/>
              <a:t>Produtos</a:t>
            </a:r>
            <a:endParaRPr dirty="0"/>
          </a:p>
        </p:txBody>
      </p:sp>
      <p:sp>
        <p:nvSpPr>
          <p:cNvPr id="562" name="Google Shape;562;p56"/>
          <p:cNvSpPr txBox="1">
            <a:spLocks noGrp="1"/>
          </p:cNvSpPr>
          <p:nvPr>
            <p:ph type="subTitle" idx="9"/>
          </p:nvPr>
        </p:nvSpPr>
        <p:spPr>
          <a:xfrm>
            <a:off x="1632650" y="2980216"/>
            <a:ext cx="6520750" cy="5736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Os produtos que o utilizador já comprou são inseridos no filtro. Para cada produto, a função de </a:t>
            </a:r>
            <a:r>
              <a:rPr lang="pt-PT" sz="1200" dirty="0" err="1">
                <a:solidFill>
                  <a:schemeClr val="bg2">
                    <a:lumMod val="50000"/>
                  </a:schemeClr>
                </a:solidFill>
              </a:rPr>
              <a:t>hash</a:t>
            </a:r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 calcula o índice no vetor, e o bit correspondente é definido como um.</a:t>
            </a:r>
          </a:p>
          <a:p>
            <a:pPr marL="0" indent="0"/>
            <a:endParaRPr lang="pt-PT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63" name="Google Shape;563;p56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PT" dirty="0"/>
              <a:t>Filtro </a:t>
            </a:r>
            <a:r>
              <a:rPr lang="pt-PT" dirty="0" err="1"/>
              <a:t>Bloom</a:t>
            </a:r>
            <a:endParaRPr dirty="0"/>
          </a:p>
        </p:txBody>
      </p:sp>
      <p:sp>
        <p:nvSpPr>
          <p:cNvPr id="567" name="Google Shape;567;p56"/>
          <p:cNvSpPr txBox="1">
            <a:spLocks noGrp="1"/>
          </p:cNvSpPr>
          <p:nvPr>
            <p:ph type="subTitle" idx="17"/>
          </p:nvPr>
        </p:nvSpPr>
        <p:spPr>
          <a:xfrm>
            <a:off x="1632650" y="3752727"/>
            <a:ext cx="2681100" cy="3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Filtragem</a:t>
            </a:r>
            <a:endParaRPr dirty="0"/>
          </a:p>
        </p:txBody>
      </p:sp>
      <p:sp>
        <p:nvSpPr>
          <p:cNvPr id="568" name="Google Shape;568;p56"/>
          <p:cNvSpPr txBox="1">
            <a:spLocks noGrp="1"/>
          </p:cNvSpPr>
          <p:nvPr>
            <p:ph type="subTitle" idx="18"/>
          </p:nvPr>
        </p:nvSpPr>
        <p:spPr>
          <a:xfrm>
            <a:off x="1622167" y="4047357"/>
            <a:ext cx="6520750" cy="659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Para cada produto na categoria prevista, verifica-se se ele já foi comprado pelo utilizador. Se a posição do </a:t>
            </a:r>
            <a:r>
              <a:rPr lang="pt-PT" sz="1200" dirty="0" err="1">
                <a:solidFill>
                  <a:schemeClr val="bg2">
                    <a:lumMod val="50000"/>
                  </a:schemeClr>
                </a:solidFill>
              </a:rPr>
              <a:t>hash</a:t>
            </a:r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 estiver marcada como um, o produto é ignorado, caso contrário, o produto é considerado para recomendação.</a:t>
            </a:r>
          </a:p>
          <a:p>
            <a:pPr marL="0" lvl="0" indent="0"/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90666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7"/>
          <p:cNvSpPr txBox="1">
            <a:spLocks noGrp="1"/>
          </p:cNvSpPr>
          <p:nvPr>
            <p:ph type="title"/>
          </p:nvPr>
        </p:nvSpPr>
        <p:spPr>
          <a:xfrm>
            <a:off x="1258666" y="506456"/>
            <a:ext cx="6626667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3200" dirty="0"/>
              <a:t>Testes do Filtro </a:t>
            </a:r>
            <a:r>
              <a:rPr lang="pt-PT" sz="3200" dirty="0" err="1"/>
              <a:t>Bloom</a:t>
            </a:r>
            <a:br>
              <a:rPr lang="pt-PT" sz="3200" dirty="0"/>
            </a:br>
            <a:endParaRPr sz="3200" dirty="0"/>
          </a:p>
        </p:txBody>
      </p:sp>
      <p:pic>
        <p:nvPicPr>
          <p:cNvPr id="3" name="Imagem 2" descr="Uma imagem com texto, captura de ecrã, Tipo de letra, documento&#10;&#10;Descrição gerada automaticamente">
            <a:extLst>
              <a:ext uri="{FF2B5EF4-FFF2-40B4-BE49-F238E27FC236}">
                <a16:creationId xmlns:a16="http://schemas.microsoft.com/office/drawing/2014/main" id="{A56952BA-61B3-C8F6-C34C-846005FE35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20"/>
          <a:stretch/>
        </p:blipFill>
        <p:spPr>
          <a:xfrm>
            <a:off x="431800" y="1448055"/>
            <a:ext cx="3681223" cy="2247390"/>
          </a:xfrm>
          <a:prstGeom prst="rect">
            <a:avLst/>
          </a:prstGeom>
        </p:spPr>
      </p:pic>
      <p:pic>
        <p:nvPicPr>
          <p:cNvPr id="5" name="Imagem 4" descr="Uma imagem com texto, captura de ecrã, recibo, Tipo de letra&#10;&#10;Descrição gerada automaticamente">
            <a:extLst>
              <a:ext uri="{FF2B5EF4-FFF2-40B4-BE49-F238E27FC236}">
                <a16:creationId xmlns:a16="http://schemas.microsoft.com/office/drawing/2014/main" id="{DD6D689B-B8BC-AC2F-55EF-C130B43AB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786" y="1448055"/>
            <a:ext cx="4402414" cy="15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5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0" name="Google Shape;540;p56"/>
          <p:cNvCxnSpPr/>
          <p:nvPr/>
        </p:nvCxnSpPr>
        <p:spPr>
          <a:xfrm>
            <a:off x="1216525" y="1849325"/>
            <a:ext cx="0" cy="2264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3" name="Google Shape;543;p56"/>
          <p:cNvSpPr/>
          <p:nvPr/>
        </p:nvSpPr>
        <p:spPr>
          <a:xfrm>
            <a:off x="1267979" y="2650417"/>
            <a:ext cx="7250089" cy="982536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6"/>
          <p:cNvSpPr/>
          <p:nvPr/>
        </p:nvSpPr>
        <p:spPr>
          <a:xfrm>
            <a:off x="800550" y="2578429"/>
            <a:ext cx="794700" cy="794700"/>
          </a:xfrm>
          <a:prstGeom prst="ellipse">
            <a:avLst/>
          </a:prstGeom>
          <a:solidFill>
            <a:schemeClr val="dk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6"/>
          <p:cNvSpPr/>
          <p:nvPr/>
        </p:nvSpPr>
        <p:spPr>
          <a:xfrm>
            <a:off x="1267979" y="3761464"/>
            <a:ext cx="7250083" cy="982536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56"/>
          <p:cNvSpPr/>
          <p:nvPr/>
        </p:nvSpPr>
        <p:spPr>
          <a:xfrm>
            <a:off x="800550" y="3689741"/>
            <a:ext cx="794700" cy="794700"/>
          </a:xfrm>
          <a:prstGeom prst="ellipse">
            <a:avLst/>
          </a:prstGeom>
          <a:solidFill>
            <a:schemeClr val="accent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56"/>
          <p:cNvSpPr/>
          <p:nvPr/>
        </p:nvSpPr>
        <p:spPr>
          <a:xfrm>
            <a:off x="1267979" y="1533736"/>
            <a:ext cx="7250092" cy="982536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56"/>
          <p:cNvSpPr/>
          <p:nvPr/>
        </p:nvSpPr>
        <p:spPr>
          <a:xfrm>
            <a:off x="799200" y="1471229"/>
            <a:ext cx="794700" cy="7947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56"/>
          <p:cNvSpPr txBox="1">
            <a:spLocks noGrp="1"/>
          </p:cNvSpPr>
          <p:nvPr>
            <p:ph type="title" idx="2"/>
          </p:nvPr>
        </p:nvSpPr>
        <p:spPr>
          <a:xfrm>
            <a:off x="800550" y="1513075"/>
            <a:ext cx="792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55" name="Google Shape;555;p56"/>
          <p:cNvSpPr txBox="1">
            <a:spLocks noGrp="1"/>
          </p:cNvSpPr>
          <p:nvPr>
            <p:ph type="title" idx="7"/>
          </p:nvPr>
        </p:nvSpPr>
        <p:spPr>
          <a:xfrm>
            <a:off x="800550" y="2580375"/>
            <a:ext cx="792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56" name="Google Shape;556;p56"/>
          <p:cNvSpPr txBox="1">
            <a:spLocks noGrp="1"/>
          </p:cNvSpPr>
          <p:nvPr>
            <p:ph type="title" idx="16"/>
          </p:nvPr>
        </p:nvSpPr>
        <p:spPr>
          <a:xfrm>
            <a:off x="800550" y="3699712"/>
            <a:ext cx="792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57" name="Google Shape;557;p56"/>
          <p:cNvSpPr txBox="1">
            <a:spLocks noGrp="1"/>
          </p:cNvSpPr>
          <p:nvPr>
            <p:ph type="subTitle" idx="1"/>
          </p:nvPr>
        </p:nvSpPr>
        <p:spPr>
          <a:xfrm>
            <a:off x="1632650" y="1513124"/>
            <a:ext cx="2681100" cy="3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Criar Assinaturas</a:t>
            </a:r>
            <a:endParaRPr dirty="0"/>
          </a:p>
        </p:txBody>
      </p:sp>
      <p:sp>
        <p:nvSpPr>
          <p:cNvPr id="558" name="Google Shape;558;p56"/>
          <p:cNvSpPr txBox="1">
            <a:spLocks noGrp="1"/>
          </p:cNvSpPr>
          <p:nvPr>
            <p:ph type="subTitle" idx="3"/>
          </p:nvPr>
        </p:nvSpPr>
        <p:spPr>
          <a:xfrm>
            <a:off x="1644003" y="1794052"/>
            <a:ext cx="6520750" cy="6808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Para cada conjunto de produtos de um utilizador, são aplicadas várias funções de </a:t>
            </a:r>
            <a:r>
              <a:rPr lang="pt-PT" sz="1200" dirty="0" err="1">
                <a:solidFill>
                  <a:schemeClr val="bg2">
                    <a:lumMod val="50000"/>
                  </a:schemeClr>
                </a:solidFill>
              </a:rPr>
              <a:t>hash</a:t>
            </a:r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 para gerar assinaturas </a:t>
            </a:r>
            <a:r>
              <a:rPr lang="pt-PT" sz="1200" dirty="0" err="1">
                <a:solidFill>
                  <a:schemeClr val="bg2">
                    <a:lumMod val="50000"/>
                  </a:schemeClr>
                </a:solidFill>
              </a:rPr>
              <a:t>MinHash</a:t>
            </a:r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. Cada assinatura é o menor valor </a:t>
            </a:r>
            <a:r>
              <a:rPr lang="pt-PT" sz="1200" dirty="0" err="1">
                <a:solidFill>
                  <a:schemeClr val="bg2">
                    <a:lumMod val="50000"/>
                  </a:schemeClr>
                </a:solidFill>
              </a:rPr>
              <a:t>hash</a:t>
            </a:r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 obtido para os itens no conjunto.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561" name="Google Shape;561;p56"/>
          <p:cNvSpPr txBox="1">
            <a:spLocks noGrp="1"/>
          </p:cNvSpPr>
          <p:nvPr>
            <p:ph type="subTitle" idx="8"/>
          </p:nvPr>
        </p:nvSpPr>
        <p:spPr>
          <a:xfrm>
            <a:off x="1632650" y="2616879"/>
            <a:ext cx="2681100" cy="3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Similaridade</a:t>
            </a:r>
            <a:endParaRPr dirty="0"/>
          </a:p>
        </p:txBody>
      </p:sp>
      <p:sp>
        <p:nvSpPr>
          <p:cNvPr id="562" name="Google Shape;562;p56"/>
          <p:cNvSpPr txBox="1">
            <a:spLocks noGrp="1"/>
          </p:cNvSpPr>
          <p:nvPr>
            <p:ph type="subTitle" idx="9"/>
          </p:nvPr>
        </p:nvSpPr>
        <p:spPr>
          <a:xfrm>
            <a:off x="1622167" y="2918616"/>
            <a:ext cx="6520750" cy="68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A similaridade aproximada entre dois utilizadores é calculada como a fração de valores iguais nas suas assinaturas </a:t>
            </a:r>
            <a:r>
              <a:rPr lang="pt-PT" sz="1200" dirty="0" err="1">
                <a:solidFill>
                  <a:schemeClr val="bg2">
                    <a:lumMod val="50000"/>
                  </a:schemeClr>
                </a:solidFill>
              </a:rPr>
              <a:t>MinHash</a:t>
            </a:r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. Similaridade alta indica que os utilizadores têm conjuntos de produtos similares</a:t>
            </a:r>
            <a:r>
              <a:rPr lang="pt-PT" sz="1200" dirty="0"/>
              <a:t>.</a:t>
            </a:r>
          </a:p>
          <a:p>
            <a:pPr marL="0" indent="0"/>
            <a:endParaRPr lang="pt-PT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63" name="Google Shape;563;p56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PT" dirty="0" err="1"/>
              <a:t>Minhash</a:t>
            </a:r>
            <a:endParaRPr dirty="0"/>
          </a:p>
        </p:txBody>
      </p:sp>
      <p:sp>
        <p:nvSpPr>
          <p:cNvPr id="567" name="Google Shape;567;p56"/>
          <p:cNvSpPr txBox="1">
            <a:spLocks noGrp="1"/>
          </p:cNvSpPr>
          <p:nvPr>
            <p:ph type="subTitle" idx="17"/>
          </p:nvPr>
        </p:nvSpPr>
        <p:spPr>
          <a:xfrm>
            <a:off x="1632650" y="3752727"/>
            <a:ext cx="2681100" cy="3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Recomendações</a:t>
            </a:r>
            <a:endParaRPr dirty="0"/>
          </a:p>
        </p:txBody>
      </p:sp>
      <p:sp>
        <p:nvSpPr>
          <p:cNvPr id="568" name="Google Shape;568;p56"/>
          <p:cNvSpPr txBox="1">
            <a:spLocks noGrp="1"/>
          </p:cNvSpPr>
          <p:nvPr>
            <p:ph type="subTitle" idx="18"/>
          </p:nvPr>
        </p:nvSpPr>
        <p:spPr>
          <a:xfrm>
            <a:off x="1622167" y="4047357"/>
            <a:ext cx="6520750" cy="659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Para o utilizador selecionado, são encontrados os utilizadores mais similares. Os produtos comprados pelos utilizadores similares são reunidos e filtrados para remover produtos já comprados pelo utilizador específico.</a:t>
            </a:r>
          </a:p>
          <a:p>
            <a:pPr marL="0" lvl="0" indent="0"/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64920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7"/>
          <p:cNvSpPr txBox="1">
            <a:spLocks noGrp="1"/>
          </p:cNvSpPr>
          <p:nvPr>
            <p:ph type="title"/>
          </p:nvPr>
        </p:nvSpPr>
        <p:spPr>
          <a:xfrm>
            <a:off x="1258666" y="506456"/>
            <a:ext cx="6626667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3200" dirty="0"/>
              <a:t>Testes do </a:t>
            </a:r>
            <a:r>
              <a:rPr lang="pt-PT" sz="3200" dirty="0" err="1"/>
              <a:t>Minhash</a:t>
            </a:r>
            <a:br>
              <a:rPr lang="pt-PT" sz="3200" dirty="0"/>
            </a:br>
            <a:endParaRPr sz="3200" dirty="0"/>
          </a:p>
        </p:txBody>
      </p:sp>
      <p:pic>
        <p:nvPicPr>
          <p:cNvPr id="9" name="Imagem 8" descr="Uma imagem com texto, captura de ecrã, recibo, Tipo de letra&#10;&#10;Descrição gerada automaticamente">
            <a:extLst>
              <a:ext uri="{FF2B5EF4-FFF2-40B4-BE49-F238E27FC236}">
                <a16:creationId xmlns:a16="http://schemas.microsoft.com/office/drawing/2014/main" id="{FBF2B502-A07C-7903-EFAA-0F89CC80A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733" y="1650967"/>
            <a:ext cx="5960534" cy="184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3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duct Development Project Proposal XL by Slidesgo">
  <a:themeElements>
    <a:clrScheme name="Simple Light">
      <a:dk1>
        <a:srgbClr val="1A2263"/>
      </a:dk1>
      <a:lt1>
        <a:srgbClr val="FFF0DE"/>
      </a:lt1>
      <a:dk2>
        <a:srgbClr val="444444"/>
      </a:dk2>
      <a:lt2>
        <a:srgbClr val="DB4646"/>
      </a:lt2>
      <a:accent1>
        <a:srgbClr val="F76868"/>
      </a:accent1>
      <a:accent2>
        <a:srgbClr val="945526"/>
      </a:accent2>
      <a:accent3>
        <a:srgbClr val="EBCAB3"/>
      </a:accent3>
      <a:accent4>
        <a:srgbClr val="DEA23C"/>
      </a:accent4>
      <a:accent5>
        <a:srgbClr val="536E4C"/>
      </a:accent5>
      <a:accent6>
        <a:srgbClr val="3D489C"/>
      </a:accent6>
      <a:hlink>
        <a:srgbClr val="1A22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448</Words>
  <Application>Microsoft Macintosh PowerPoint</Application>
  <PresentationFormat>Apresentação no Ecrã (16:9)</PresentationFormat>
  <Paragraphs>59</Paragraphs>
  <Slides>12</Slides>
  <Notes>11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8" baseType="lpstr">
      <vt:lpstr>Open Sans</vt:lpstr>
      <vt:lpstr>Fira Sans Extra Condensed Medium</vt:lpstr>
      <vt:lpstr>Montserrat Black</vt:lpstr>
      <vt:lpstr>Arial</vt:lpstr>
      <vt:lpstr>Roboto Condensed Light</vt:lpstr>
      <vt:lpstr>Product Development Project Proposal XL by Slidesgo</vt:lpstr>
      <vt:lpstr>Sistema de Recomendação de Produtos</vt:lpstr>
      <vt:lpstr>Dataset</vt:lpstr>
      <vt:lpstr>Métodos obrigatórios</vt:lpstr>
      <vt:lpstr>01</vt:lpstr>
      <vt:lpstr>Testes do Naïve Bayes </vt:lpstr>
      <vt:lpstr>01</vt:lpstr>
      <vt:lpstr>Testes do Filtro Bloom </vt:lpstr>
      <vt:lpstr>01</vt:lpstr>
      <vt:lpstr>Testes do Minhash </vt:lpstr>
      <vt:lpstr>Tendências de Categorias </vt:lpstr>
      <vt:lpstr>Objetivos Principais do Projeto </vt:lpstr>
      <vt:lpstr>Demonstração de utilização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Recomendação de Produtos</dc:title>
  <cp:lastModifiedBy>Catarina Mendes Ribeiro</cp:lastModifiedBy>
  <cp:revision>2</cp:revision>
  <dcterms:modified xsi:type="dcterms:W3CDTF">2024-12-17T22:11:23Z</dcterms:modified>
</cp:coreProperties>
</file>