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1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932B5-9B6A-4D0A-9942-27C091E30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AF4152-A067-4D15-838A-2AF1B9134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D882D-F78B-4AC7-B0DC-20D0E9AB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E84-24F8-442D-9F94-D51D2D17D320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CD674-0774-4DE7-A9DE-A6A546C5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A2CD04-E90A-42AB-9923-05BFE62C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479-F177-41B5-A1AB-636B4A31B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2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E7D0D-F517-4ECC-A592-DAF4A620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A5EFF7-A0A5-4FC8-9896-0AD4C3F1E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4CAEF-0812-438A-8754-76594B0F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E84-24F8-442D-9F94-D51D2D17D320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6AE33-D6B9-4BCC-919A-0A33BD66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1F594-54F3-4CAA-A57D-D8819B54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479-F177-41B5-A1AB-636B4A31B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94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E2B7B2-163C-43AE-93E9-FB4785B97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3EF9E7-F432-4085-92C8-735D704A0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8F4F9C-3926-4B66-B176-D5FCC83B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E84-24F8-442D-9F94-D51D2D17D320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B4CF49-16FB-4B22-ABA3-3D11E5C6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86E91B-DB94-4AE9-B3D6-1B155AFE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479-F177-41B5-A1AB-636B4A31B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BC468-B9B8-4191-8927-274D6A9C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AFBE-D038-44EA-B0F4-A8324B27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DEB239-F0D8-4A85-9C42-F237722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E84-24F8-442D-9F94-D51D2D17D320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3A9123-ACDE-4360-B607-56C22479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E470E2-ADF2-488F-9158-7C87FBEB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479-F177-41B5-A1AB-636B4A31B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62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7B2E2-D75C-45EF-B61B-133E2E3C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D5DCE5-42EB-4303-BF60-4055F5037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6D9C7-6E3D-4F17-93BA-0FBC314C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E84-24F8-442D-9F94-D51D2D17D320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17BD8F-14F9-4346-8250-5C626E6A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A9C0D-B3C1-44E5-BEC9-0E35AC02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479-F177-41B5-A1AB-636B4A31B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4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995C2-A1A3-46B6-9D12-4D508C4B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9D6410-0CA3-4450-82DA-1A36C5263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23AD8B-DDC6-4D9B-908A-58647702C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932D0C-0127-4B32-B2C4-57673C6D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E84-24F8-442D-9F94-D51D2D17D320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F5115E-8806-40D4-9C12-5709A5D8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DC8170-6976-4431-AA2B-5473F5C0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479-F177-41B5-A1AB-636B4A31B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3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603CE-A86D-40D1-927B-30268B23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4419D5-659A-402D-80ED-F3688165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3FCC88-2F69-4F4A-B376-67124F2B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835571-7585-4E8A-9501-3DF18FDC3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7199F3-DB01-436D-AECF-E4E34FDE9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90493C-6F03-4454-B325-E2E3FE8D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E84-24F8-442D-9F94-D51D2D17D320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573B7F-EEFF-43E3-97D0-89870F14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F6DD9C-02F8-46C1-A514-F039C7FE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479-F177-41B5-A1AB-636B4A31B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53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F53E9-6F25-48FE-BEF2-DFE58A2F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589A31-9369-4D1C-9D4A-0FA662BE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E84-24F8-442D-9F94-D51D2D17D320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8BE23D-0142-4D7C-B7B5-DB49265D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217005-AF52-4A5E-A931-FEBD05A0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479-F177-41B5-A1AB-636B4A31B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23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112A85-446F-445D-89B7-D6B12DE4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E84-24F8-442D-9F94-D51D2D17D320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791384-D30F-4238-B5C6-C4D1D288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B16F80-47F3-4C57-AC2A-BBC138C8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479-F177-41B5-A1AB-636B4A31B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24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2779E-E9D5-4A5E-8CDB-728A367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C8669-D11C-4CEF-AB0B-405AA0AC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F40C1F-BEF1-4B8D-BB8D-82C0378D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82FD39-AF63-45DD-A967-3767E7C4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E84-24F8-442D-9F94-D51D2D17D320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11D0BF-C6EE-47AE-9CE3-C6D16CBE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46B096-757F-41C5-A101-0C865AC5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479-F177-41B5-A1AB-636B4A31B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09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1E110-6480-4CC9-A668-1A899213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12A265-6484-40BD-96EB-A8B778929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E52FA7-FB2C-4782-A82C-58C9C49BC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CEB58B-B3D7-4E38-ACB4-8CEF48A8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7E84-24F8-442D-9F94-D51D2D17D320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E18729-08ED-4F00-9E1E-A7B0651C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5F8B6C-85E9-4A4D-A116-37479A67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3479-F177-41B5-A1AB-636B4A31B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0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76AC3F-4697-4C06-8FA8-841E21D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2961AD-960E-4292-9813-384F2C82F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DADAFE-1F36-4BCE-96F1-D73BB9857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7E84-24F8-442D-9F94-D51D2D17D320}" type="datetimeFigureOut">
              <a:rPr lang="pt-BR" smtClean="0"/>
              <a:t>07/04/2020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38347-C350-47CF-8987-6B0EF2C23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BFDEE-6106-4EEA-85D8-53924383A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3479-F177-41B5-A1AB-636B4A31B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Fita Perfurada 7">
            <a:extLst>
              <a:ext uri="{FF2B5EF4-FFF2-40B4-BE49-F238E27FC236}">
                <a16:creationId xmlns:a16="http://schemas.microsoft.com/office/drawing/2014/main" id="{4223F729-9E16-41F5-97D5-2BB655535B79}"/>
              </a:ext>
            </a:extLst>
          </p:cNvPr>
          <p:cNvSpPr/>
          <p:nvPr/>
        </p:nvSpPr>
        <p:spPr>
          <a:xfrm>
            <a:off x="4672010" y="469407"/>
            <a:ext cx="2847975" cy="863462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Contexto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Academia</a:t>
            </a:r>
          </a:p>
        </p:txBody>
      </p:sp>
      <p:pic>
        <p:nvPicPr>
          <p:cNvPr id="15" name="Gráfico 14" descr="Usuário">
            <a:extLst>
              <a:ext uri="{FF2B5EF4-FFF2-40B4-BE49-F238E27FC236}">
                <a16:creationId xmlns:a16="http://schemas.microsoft.com/office/drawing/2014/main" id="{0AEDA578-DDE2-42DB-8CA1-BA7DEFAEB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112" y="1720350"/>
            <a:ext cx="1080000" cy="1080000"/>
          </a:xfrm>
          <a:prstGeom prst="rect">
            <a:avLst/>
          </a:prstGeom>
        </p:spPr>
      </p:pic>
      <p:pic>
        <p:nvPicPr>
          <p:cNvPr id="17" name="Gráfico 16" descr="Usuário">
            <a:extLst>
              <a:ext uri="{FF2B5EF4-FFF2-40B4-BE49-F238E27FC236}">
                <a16:creationId xmlns:a16="http://schemas.microsoft.com/office/drawing/2014/main" id="{9697A1E5-D5C4-446F-93FA-62477EEB7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112" y="3145291"/>
            <a:ext cx="1080000" cy="1080000"/>
          </a:xfrm>
          <a:prstGeom prst="rect">
            <a:avLst/>
          </a:prstGeom>
        </p:spPr>
      </p:pic>
      <p:pic>
        <p:nvPicPr>
          <p:cNvPr id="18" name="Gráfico 17" descr="Usuário">
            <a:extLst>
              <a:ext uri="{FF2B5EF4-FFF2-40B4-BE49-F238E27FC236}">
                <a16:creationId xmlns:a16="http://schemas.microsoft.com/office/drawing/2014/main" id="{B0E73414-B2C0-4F63-A945-984E30D8F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112" y="4570232"/>
            <a:ext cx="1080000" cy="10800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A8169B-9A6B-4BFB-A674-478DC118CDE0}"/>
              </a:ext>
            </a:extLst>
          </p:cNvPr>
          <p:cNvSpPr txBox="1"/>
          <p:nvPr/>
        </p:nvSpPr>
        <p:spPr>
          <a:xfrm>
            <a:off x="296024" y="2591293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Professor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29182A-43C5-4834-93EA-A1646E54EBCE}"/>
              </a:ext>
            </a:extLst>
          </p:cNvPr>
          <p:cNvSpPr txBox="1"/>
          <p:nvPr/>
        </p:nvSpPr>
        <p:spPr>
          <a:xfrm>
            <a:off x="296023" y="4063708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Aluno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9FE3023-689E-42ED-B57E-877640BCBF9A}"/>
              </a:ext>
            </a:extLst>
          </p:cNvPr>
          <p:cNvSpPr txBox="1"/>
          <p:nvPr/>
        </p:nvSpPr>
        <p:spPr>
          <a:xfrm>
            <a:off x="296022" y="5488649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Nutricionista</a:t>
            </a:r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96EC60B9-7A04-4DDF-AEE2-39B7A3EF5883}"/>
              </a:ext>
            </a:extLst>
          </p:cNvPr>
          <p:cNvSpPr/>
          <p:nvPr/>
        </p:nvSpPr>
        <p:spPr>
          <a:xfrm>
            <a:off x="5133972" y="2532654"/>
            <a:ext cx="1924050" cy="9096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Academia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00F195-47D0-4AF2-B04E-E45405F15EE8}"/>
              </a:ext>
            </a:extLst>
          </p:cNvPr>
          <p:cNvSpPr txBox="1"/>
          <p:nvPr/>
        </p:nvSpPr>
        <p:spPr>
          <a:xfrm>
            <a:off x="1781549" y="3442291"/>
            <a:ext cx="2633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Matrícula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Realizar Treinos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7FB35A-24F8-49EF-B80C-66B794748641}"/>
              </a:ext>
            </a:extLst>
          </p:cNvPr>
          <p:cNvSpPr/>
          <p:nvPr/>
        </p:nvSpPr>
        <p:spPr>
          <a:xfrm>
            <a:off x="1780985" y="1891018"/>
            <a:ext cx="20904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Preparação de Treinos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Avaliar os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Avaliação Métrica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Avaliação Física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29C7510-6E3C-490B-81AB-265D8A066835}"/>
              </a:ext>
            </a:extLst>
          </p:cNvPr>
          <p:cNvSpPr/>
          <p:nvPr/>
        </p:nvSpPr>
        <p:spPr>
          <a:xfrm>
            <a:off x="1696197" y="4720476"/>
            <a:ext cx="1904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Propor Dietas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Acompanhar Dietas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DCED7DDA-0BA3-48B9-BC8E-C27B80FE0D43}"/>
              </a:ext>
            </a:extLst>
          </p:cNvPr>
          <p:cNvCxnSpPr>
            <a:stCxn id="15" idx="0"/>
            <a:endCxn id="2" idx="3"/>
          </p:cNvCxnSpPr>
          <p:nvPr/>
        </p:nvCxnSpPr>
        <p:spPr>
          <a:xfrm rot="16200000" flipH="1">
            <a:off x="3139902" y="-423440"/>
            <a:ext cx="812304" cy="5099885"/>
          </a:xfrm>
          <a:prstGeom prst="curvedConnector3">
            <a:avLst>
              <a:gd name="adj1" fmla="val -28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Diagonais Arredondados 36">
            <a:extLst>
              <a:ext uri="{FF2B5EF4-FFF2-40B4-BE49-F238E27FC236}">
                <a16:creationId xmlns:a16="http://schemas.microsoft.com/office/drawing/2014/main" id="{EE90E60B-05E4-4811-81E1-974B7B751A0E}"/>
              </a:ext>
            </a:extLst>
          </p:cNvPr>
          <p:cNvSpPr/>
          <p:nvPr/>
        </p:nvSpPr>
        <p:spPr>
          <a:xfrm>
            <a:off x="5147319" y="4527267"/>
            <a:ext cx="1924050" cy="9096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Consultório</a:t>
            </a:r>
          </a:p>
          <a:p>
            <a:pPr algn="ctr"/>
            <a:r>
              <a:rPr lang="pt-BR" dirty="0"/>
              <a:t>Nutricionista</a:t>
            </a:r>
          </a:p>
        </p:txBody>
      </p:sp>
      <p:cxnSp>
        <p:nvCxnSpPr>
          <p:cNvPr id="45" name="Conector: Curvo 44">
            <a:extLst>
              <a:ext uri="{FF2B5EF4-FFF2-40B4-BE49-F238E27FC236}">
                <a16:creationId xmlns:a16="http://schemas.microsoft.com/office/drawing/2014/main" id="{754E40E4-6CEA-44FB-AF47-344440865875}"/>
              </a:ext>
            </a:extLst>
          </p:cNvPr>
          <p:cNvCxnSpPr>
            <a:stCxn id="25" idx="2"/>
            <a:endCxn id="37" idx="1"/>
          </p:cNvCxnSpPr>
          <p:nvPr/>
        </p:nvCxnSpPr>
        <p:spPr>
          <a:xfrm rot="5400000" flipH="1" flipV="1">
            <a:off x="3365272" y="3067742"/>
            <a:ext cx="374910" cy="5113234"/>
          </a:xfrm>
          <a:prstGeom prst="curvedConnector3">
            <a:avLst>
              <a:gd name="adj1" fmla="val -60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Curvo 54">
            <a:extLst>
              <a:ext uri="{FF2B5EF4-FFF2-40B4-BE49-F238E27FC236}">
                <a16:creationId xmlns:a16="http://schemas.microsoft.com/office/drawing/2014/main" id="{356976A7-606B-4834-8102-1DFDCCA2BA5E}"/>
              </a:ext>
            </a:extLst>
          </p:cNvPr>
          <p:cNvCxnSpPr>
            <a:stCxn id="22" idx="3"/>
            <a:endCxn id="37" idx="2"/>
          </p:cNvCxnSpPr>
          <p:nvPr/>
        </p:nvCxnSpPr>
        <p:spPr>
          <a:xfrm>
            <a:off x="1696198" y="4225291"/>
            <a:ext cx="3451121" cy="75679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Curvo 56">
            <a:extLst>
              <a:ext uri="{FF2B5EF4-FFF2-40B4-BE49-F238E27FC236}">
                <a16:creationId xmlns:a16="http://schemas.microsoft.com/office/drawing/2014/main" id="{5174AA74-8E81-45F1-BA35-A3D702D8CBE7}"/>
              </a:ext>
            </a:extLst>
          </p:cNvPr>
          <p:cNvCxnSpPr>
            <a:endCxn id="2" idx="2"/>
          </p:cNvCxnSpPr>
          <p:nvPr/>
        </p:nvCxnSpPr>
        <p:spPr>
          <a:xfrm flipV="1">
            <a:off x="1696197" y="2987473"/>
            <a:ext cx="3437775" cy="1237817"/>
          </a:xfrm>
          <a:prstGeom prst="curvedConnector3">
            <a:avLst>
              <a:gd name="adj1" fmla="val 638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2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BDC183-853F-4AF4-820E-EE16B5C7329A}"/>
              </a:ext>
            </a:extLst>
          </p:cNvPr>
          <p:cNvSpPr/>
          <p:nvPr/>
        </p:nvSpPr>
        <p:spPr>
          <a:xfrm>
            <a:off x="995778" y="1985269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952B31-2C1C-4B89-872D-E83A66E52D67}"/>
              </a:ext>
            </a:extLst>
          </p:cNvPr>
          <p:cNvSpPr/>
          <p:nvPr/>
        </p:nvSpPr>
        <p:spPr>
          <a:xfrm>
            <a:off x="995777" y="4186931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4E6410-F07A-45BE-8891-E1FAE9B4E656}"/>
              </a:ext>
            </a:extLst>
          </p:cNvPr>
          <p:cNvSpPr txBox="1"/>
          <p:nvPr/>
        </p:nvSpPr>
        <p:spPr>
          <a:xfrm>
            <a:off x="5095873" y="198526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Nós Operacionais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953C73-FCDF-4C63-85A7-FEDC4E71D620}"/>
              </a:ext>
            </a:extLst>
          </p:cNvPr>
          <p:cNvSpPr txBox="1"/>
          <p:nvPr/>
        </p:nvSpPr>
        <p:spPr>
          <a:xfrm>
            <a:off x="995776" y="4186931"/>
            <a:ext cx="26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Capacidades Operacionais</a:t>
            </a:r>
          </a:p>
        </p:txBody>
      </p:sp>
      <p:sp>
        <p:nvSpPr>
          <p:cNvPr id="8" name="Fluxograma: Fita Perfurada 7">
            <a:extLst>
              <a:ext uri="{FF2B5EF4-FFF2-40B4-BE49-F238E27FC236}">
                <a16:creationId xmlns:a16="http://schemas.microsoft.com/office/drawing/2014/main" id="{4223F729-9E16-41F5-97D5-2BB655535B79}"/>
              </a:ext>
            </a:extLst>
          </p:cNvPr>
          <p:cNvSpPr/>
          <p:nvPr/>
        </p:nvSpPr>
        <p:spPr>
          <a:xfrm>
            <a:off x="4672010" y="469407"/>
            <a:ext cx="2847975" cy="863462"/>
          </a:xfrm>
          <a:prstGeom prst="flowChartPunchedTa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Preparação de Treinos</a:t>
            </a:r>
          </a:p>
        </p:txBody>
      </p:sp>
      <p:pic>
        <p:nvPicPr>
          <p:cNvPr id="12" name="Gráfico 11" descr="Usuário">
            <a:extLst>
              <a:ext uri="{FF2B5EF4-FFF2-40B4-BE49-F238E27FC236}">
                <a16:creationId xmlns:a16="http://schemas.microsoft.com/office/drawing/2014/main" id="{A80E0B3C-FF75-40B4-9B0D-5D1A8E9A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87" y="2423185"/>
            <a:ext cx="1080000" cy="1080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80421A-AA5D-4598-94CA-E3F09AB51FC2}"/>
              </a:ext>
            </a:extLst>
          </p:cNvPr>
          <p:cNvSpPr txBox="1"/>
          <p:nvPr/>
        </p:nvSpPr>
        <p:spPr>
          <a:xfrm>
            <a:off x="1086599" y="3291060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Professor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554C91BE-98BC-4905-B26F-4A0F20B314D0}"/>
              </a:ext>
            </a:extLst>
          </p:cNvPr>
          <p:cNvSpPr/>
          <p:nvPr/>
        </p:nvSpPr>
        <p:spPr>
          <a:xfrm>
            <a:off x="6305550" y="4839330"/>
            <a:ext cx="216000" cy="12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D9E85769-19B1-49EC-AFAC-DDBFE36316D8}"/>
              </a:ext>
            </a:extLst>
          </p:cNvPr>
          <p:cNvSpPr/>
          <p:nvPr/>
        </p:nvSpPr>
        <p:spPr>
          <a:xfrm>
            <a:off x="10248899" y="4839330"/>
            <a:ext cx="216000" cy="126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899D6E-5C90-4090-80B8-BDE808962964}"/>
              </a:ext>
            </a:extLst>
          </p:cNvPr>
          <p:cNvSpPr txBox="1"/>
          <p:nvPr/>
        </p:nvSpPr>
        <p:spPr>
          <a:xfrm>
            <a:off x="6599287" y="5307747"/>
            <a:ext cx="3571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Fazer Preparação de Treinos</a:t>
            </a:r>
          </a:p>
        </p:txBody>
      </p:sp>
      <p:sp>
        <p:nvSpPr>
          <p:cNvPr id="13" name="Retângulo: Cantos Diagonais Arredondados 12">
            <a:extLst>
              <a:ext uri="{FF2B5EF4-FFF2-40B4-BE49-F238E27FC236}">
                <a16:creationId xmlns:a16="http://schemas.microsoft.com/office/drawing/2014/main" id="{ECEFAB3A-C441-4E6D-9918-26B203D99B02}"/>
              </a:ext>
            </a:extLst>
          </p:cNvPr>
          <p:cNvSpPr/>
          <p:nvPr/>
        </p:nvSpPr>
        <p:spPr>
          <a:xfrm>
            <a:off x="5095873" y="2656404"/>
            <a:ext cx="1924050" cy="9096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Academia</a:t>
            </a:r>
          </a:p>
        </p:txBody>
      </p:sp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640DCC20-55BB-41D6-957A-312587B8B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4899" y="2423185"/>
            <a:ext cx="1080000" cy="10800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5B40F-BC58-4792-B6FF-BCF20B745DF6}"/>
              </a:ext>
            </a:extLst>
          </p:cNvPr>
          <p:cNvSpPr txBox="1"/>
          <p:nvPr/>
        </p:nvSpPr>
        <p:spPr>
          <a:xfrm>
            <a:off x="9796045" y="3291059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Aluno</a:t>
            </a:r>
          </a:p>
        </p:txBody>
      </p:sp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ECF2A0D1-E1F3-470A-AFAB-059D3B2E9C36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rot="5400000" flipH="1" flipV="1">
            <a:off x="3353011" y="-319801"/>
            <a:ext cx="1176662" cy="430931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DEAC11DE-703C-4AFF-99A1-9E213709BB0E}"/>
              </a:ext>
            </a:extLst>
          </p:cNvPr>
          <p:cNvCxnSpPr>
            <a:stCxn id="22" idx="0"/>
            <a:endCxn id="8" idx="2"/>
          </p:cNvCxnSpPr>
          <p:nvPr/>
        </p:nvCxnSpPr>
        <p:spPr>
          <a:xfrm rot="16200000" flipV="1">
            <a:off x="7692118" y="-349597"/>
            <a:ext cx="1176662" cy="436890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73016DB1-7466-4E89-A5F6-4FD5D9C42D1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5625610" y="1716910"/>
            <a:ext cx="1864700" cy="923925"/>
          </a:xfrm>
          <a:prstGeom prst="curvedConnector4">
            <a:avLst>
              <a:gd name="adj1" fmla="val 35489"/>
              <a:gd name="adj2" fmla="val 1788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43E2D0EA-E9A7-4CC2-B63B-F4DF6017E775}"/>
              </a:ext>
            </a:extLst>
          </p:cNvPr>
          <p:cNvCxnSpPr>
            <a:stCxn id="13" idx="1"/>
            <a:endCxn id="20" idx="1"/>
          </p:cNvCxnSpPr>
          <p:nvPr/>
        </p:nvCxnSpPr>
        <p:spPr>
          <a:xfrm rot="16200000" flipH="1">
            <a:off x="5230080" y="4393859"/>
            <a:ext cx="1903289" cy="24765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BDC183-853F-4AF4-820E-EE16B5C7329A}"/>
              </a:ext>
            </a:extLst>
          </p:cNvPr>
          <p:cNvSpPr/>
          <p:nvPr/>
        </p:nvSpPr>
        <p:spPr>
          <a:xfrm>
            <a:off x="995778" y="1985269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952B31-2C1C-4B89-872D-E83A66E52D67}"/>
              </a:ext>
            </a:extLst>
          </p:cNvPr>
          <p:cNvSpPr/>
          <p:nvPr/>
        </p:nvSpPr>
        <p:spPr>
          <a:xfrm>
            <a:off x="995777" y="4186931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4E6410-F07A-45BE-8891-E1FAE9B4E656}"/>
              </a:ext>
            </a:extLst>
          </p:cNvPr>
          <p:cNvSpPr txBox="1"/>
          <p:nvPr/>
        </p:nvSpPr>
        <p:spPr>
          <a:xfrm>
            <a:off x="5095873" y="198526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Nós Operacionais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953C73-FCDF-4C63-85A7-FEDC4E71D620}"/>
              </a:ext>
            </a:extLst>
          </p:cNvPr>
          <p:cNvSpPr txBox="1"/>
          <p:nvPr/>
        </p:nvSpPr>
        <p:spPr>
          <a:xfrm>
            <a:off x="995776" y="4186931"/>
            <a:ext cx="26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Capacidades Operacionais</a:t>
            </a:r>
          </a:p>
        </p:txBody>
      </p:sp>
      <p:sp>
        <p:nvSpPr>
          <p:cNvPr id="8" name="Fluxograma: Fita Perfurada 7">
            <a:extLst>
              <a:ext uri="{FF2B5EF4-FFF2-40B4-BE49-F238E27FC236}">
                <a16:creationId xmlns:a16="http://schemas.microsoft.com/office/drawing/2014/main" id="{4223F729-9E16-41F5-97D5-2BB655535B79}"/>
              </a:ext>
            </a:extLst>
          </p:cNvPr>
          <p:cNvSpPr/>
          <p:nvPr/>
        </p:nvSpPr>
        <p:spPr>
          <a:xfrm>
            <a:off x="4672010" y="469407"/>
            <a:ext cx="2847975" cy="863462"/>
          </a:xfrm>
          <a:prstGeom prst="flowChartPunchedTa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Avaliar Resultados</a:t>
            </a:r>
          </a:p>
        </p:txBody>
      </p:sp>
      <p:pic>
        <p:nvPicPr>
          <p:cNvPr id="12" name="Gráfico 11" descr="Usuário">
            <a:extLst>
              <a:ext uri="{FF2B5EF4-FFF2-40B4-BE49-F238E27FC236}">
                <a16:creationId xmlns:a16="http://schemas.microsoft.com/office/drawing/2014/main" id="{A80E0B3C-FF75-40B4-9B0D-5D1A8E9A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87" y="2423185"/>
            <a:ext cx="1080000" cy="1080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80421A-AA5D-4598-94CA-E3F09AB51FC2}"/>
              </a:ext>
            </a:extLst>
          </p:cNvPr>
          <p:cNvSpPr txBox="1"/>
          <p:nvPr/>
        </p:nvSpPr>
        <p:spPr>
          <a:xfrm>
            <a:off x="1086599" y="3291060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Professor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554C91BE-98BC-4905-B26F-4A0F20B314D0}"/>
              </a:ext>
            </a:extLst>
          </p:cNvPr>
          <p:cNvSpPr/>
          <p:nvPr/>
        </p:nvSpPr>
        <p:spPr>
          <a:xfrm>
            <a:off x="6305550" y="4839330"/>
            <a:ext cx="216000" cy="12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D9E85769-19B1-49EC-AFAC-DDBFE36316D8}"/>
              </a:ext>
            </a:extLst>
          </p:cNvPr>
          <p:cNvSpPr/>
          <p:nvPr/>
        </p:nvSpPr>
        <p:spPr>
          <a:xfrm>
            <a:off x="10248899" y="4839330"/>
            <a:ext cx="216000" cy="126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899D6E-5C90-4090-80B8-BDE808962964}"/>
              </a:ext>
            </a:extLst>
          </p:cNvPr>
          <p:cNvSpPr txBox="1"/>
          <p:nvPr/>
        </p:nvSpPr>
        <p:spPr>
          <a:xfrm>
            <a:off x="6643683" y="5283076"/>
            <a:ext cx="3571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Realizar a Avaliação de Resultados</a:t>
            </a:r>
          </a:p>
        </p:txBody>
      </p:sp>
      <p:sp>
        <p:nvSpPr>
          <p:cNvPr id="15" name="Retângulo: Cantos Diagonais Arredondados 14">
            <a:extLst>
              <a:ext uri="{FF2B5EF4-FFF2-40B4-BE49-F238E27FC236}">
                <a16:creationId xmlns:a16="http://schemas.microsoft.com/office/drawing/2014/main" id="{EE2DA47A-D035-46AC-8FD8-81477E37EEDD}"/>
              </a:ext>
            </a:extLst>
          </p:cNvPr>
          <p:cNvSpPr/>
          <p:nvPr/>
        </p:nvSpPr>
        <p:spPr>
          <a:xfrm>
            <a:off x="5095873" y="2656404"/>
            <a:ext cx="1924050" cy="9096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Academia</a:t>
            </a:r>
          </a:p>
        </p:txBody>
      </p:sp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20B951BD-BA7A-4A25-ACAC-22681E80D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4899" y="2423185"/>
            <a:ext cx="1080000" cy="10800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632BAADC-4DC0-4EF5-B99A-D6F74FB11B2F}"/>
              </a:ext>
            </a:extLst>
          </p:cNvPr>
          <p:cNvSpPr txBox="1"/>
          <p:nvPr/>
        </p:nvSpPr>
        <p:spPr>
          <a:xfrm>
            <a:off x="9796045" y="3291059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Aluno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92AF3E0A-40CD-486B-87E1-E4CA8E5CA985}"/>
              </a:ext>
            </a:extLst>
          </p:cNvPr>
          <p:cNvCxnSpPr/>
          <p:nvPr/>
        </p:nvCxnSpPr>
        <p:spPr>
          <a:xfrm rot="5400000" flipH="1" flipV="1">
            <a:off x="3353011" y="-319801"/>
            <a:ext cx="1176662" cy="430931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021B452F-2D14-4699-A721-C6CD45921DA7}"/>
              </a:ext>
            </a:extLst>
          </p:cNvPr>
          <p:cNvCxnSpPr/>
          <p:nvPr/>
        </p:nvCxnSpPr>
        <p:spPr>
          <a:xfrm rot="16200000" flipV="1">
            <a:off x="7692118" y="-349597"/>
            <a:ext cx="1176662" cy="436890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EBB3C01E-F992-4293-BF42-F741325F6C13}"/>
              </a:ext>
            </a:extLst>
          </p:cNvPr>
          <p:cNvCxnSpPr/>
          <p:nvPr/>
        </p:nvCxnSpPr>
        <p:spPr>
          <a:xfrm rot="16200000" flipH="1">
            <a:off x="5625610" y="1716910"/>
            <a:ext cx="1864700" cy="923925"/>
          </a:xfrm>
          <a:prstGeom prst="curvedConnector4">
            <a:avLst>
              <a:gd name="adj1" fmla="val 35489"/>
              <a:gd name="adj2" fmla="val 1788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EE3864FA-768C-40C5-861F-E2862B0BC2E6}"/>
              </a:ext>
            </a:extLst>
          </p:cNvPr>
          <p:cNvCxnSpPr/>
          <p:nvPr/>
        </p:nvCxnSpPr>
        <p:spPr>
          <a:xfrm rot="16200000" flipH="1">
            <a:off x="5230080" y="4393859"/>
            <a:ext cx="1903289" cy="24765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6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BDC183-853F-4AF4-820E-EE16B5C7329A}"/>
              </a:ext>
            </a:extLst>
          </p:cNvPr>
          <p:cNvSpPr/>
          <p:nvPr/>
        </p:nvSpPr>
        <p:spPr>
          <a:xfrm>
            <a:off x="995778" y="1985269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952B31-2C1C-4B89-872D-E83A66E52D67}"/>
              </a:ext>
            </a:extLst>
          </p:cNvPr>
          <p:cNvSpPr/>
          <p:nvPr/>
        </p:nvSpPr>
        <p:spPr>
          <a:xfrm>
            <a:off x="995777" y="4186931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4E6410-F07A-45BE-8891-E1FAE9B4E656}"/>
              </a:ext>
            </a:extLst>
          </p:cNvPr>
          <p:cNvSpPr txBox="1"/>
          <p:nvPr/>
        </p:nvSpPr>
        <p:spPr>
          <a:xfrm>
            <a:off x="5095873" y="198526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Nós Operacionais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953C73-FCDF-4C63-85A7-FEDC4E71D620}"/>
              </a:ext>
            </a:extLst>
          </p:cNvPr>
          <p:cNvSpPr txBox="1"/>
          <p:nvPr/>
        </p:nvSpPr>
        <p:spPr>
          <a:xfrm>
            <a:off x="995776" y="4186931"/>
            <a:ext cx="26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Capacidades Operacionais</a:t>
            </a:r>
          </a:p>
        </p:txBody>
      </p:sp>
      <p:sp>
        <p:nvSpPr>
          <p:cNvPr id="8" name="Fluxograma: Fita Perfurada 7">
            <a:extLst>
              <a:ext uri="{FF2B5EF4-FFF2-40B4-BE49-F238E27FC236}">
                <a16:creationId xmlns:a16="http://schemas.microsoft.com/office/drawing/2014/main" id="{4223F729-9E16-41F5-97D5-2BB655535B79}"/>
              </a:ext>
            </a:extLst>
          </p:cNvPr>
          <p:cNvSpPr/>
          <p:nvPr/>
        </p:nvSpPr>
        <p:spPr>
          <a:xfrm>
            <a:off x="4672010" y="469407"/>
            <a:ext cx="2847975" cy="863462"/>
          </a:xfrm>
          <a:prstGeom prst="flowChartPunchedTa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Avaliação Métrica</a:t>
            </a:r>
          </a:p>
        </p:txBody>
      </p:sp>
      <p:pic>
        <p:nvPicPr>
          <p:cNvPr id="12" name="Gráfico 11" descr="Usuário">
            <a:extLst>
              <a:ext uri="{FF2B5EF4-FFF2-40B4-BE49-F238E27FC236}">
                <a16:creationId xmlns:a16="http://schemas.microsoft.com/office/drawing/2014/main" id="{A80E0B3C-FF75-40B4-9B0D-5D1A8E9A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87" y="2423185"/>
            <a:ext cx="1080000" cy="1080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80421A-AA5D-4598-94CA-E3F09AB51FC2}"/>
              </a:ext>
            </a:extLst>
          </p:cNvPr>
          <p:cNvSpPr txBox="1"/>
          <p:nvPr/>
        </p:nvSpPr>
        <p:spPr>
          <a:xfrm>
            <a:off x="1086599" y="3291060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Professor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554C91BE-98BC-4905-B26F-4A0F20B314D0}"/>
              </a:ext>
            </a:extLst>
          </p:cNvPr>
          <p:cNvSpPr/>
          <p:nvPr/>
        </p:nvSpPr>
        <p:spPr>
          <a:xfrm>
            <a:off x="6305550" y="4839330"/>
            <a:ext cx="216000" cy="12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D9E85769-19B1-49EC-AFAC-DDBFE36316D8}"/>
              </a:ext>
            </a:extLst>
          </p:cNvPr>
          <p:cNvSpPr/>
          <p:nvPr/>
        </p:nvSpPr>
        <p:spPr>
          <a:xfrm>
            <a:off x="10248899" y="4839330"/>
            <a:ext cx="216000" cy="126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899D6E-5C90-4090-80B8-BDE808962964}"/>
              </a:ext>
            </a:extLst>
          </p:cNvPr>
          <p:cNvSpPr txBox="1"/>
          <p:nvPr/>
        </p:nvSpPr>
        <p:spPr>
          <a:xfrm>
            <a:off x="6677023" y="5287762"/>
            <a:ext cx="3571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Realizar a Avaliação Métrica do Aluno</a:t>
            </a:r>
          </a:p>
        </p:txBody>
      </p:sp>
      <p:sp>
        <p:nvSpPr>
          <p:cNvPr id="15" name="Retângulo: Cantos Diagonais Arredondados 14">
            <a:extLst>
              <a:ext uri="{FF2B5EF4-FFF2-40B4-BE49-F238E27FC236}">
                <a16:creationId xmlns:a16="http://schemas.microsoft.com/office/drawing/2014/main" id="{EE2DA47A-D035-46AC-8FD8-81477E37EEDD}"/>
              </a:ext>
            </a:extLst>
          </p:cNvPr>
          <p:cNvSpPr/>
          <p:nvPr/>
        </p:nvSpPr>
        <p:spPr>
          <a:xfrm>
            <a:off x="5095873" y="2656404"/>
            <a:ext cx="1924050" cy="9096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Academia</a:t>
            </a:r>
          </a:p>
        </p:txBody>
      </p:sp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20B951BD-BA7A-4A25-ACAC-22681E80D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4899" y="2423185"/>
            <a:ext cx="1080000" cy="10800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632BAADC-4DC0-4EF5-B99A-D6F74FB11B2F}"/>
              </a:ext>
            </a:extLst>
          </p:cNvPr>
          <p:cNvSpPr txBox="1"/>
          <p:nvPr/>
        </p:nvSpPr>
        <p:spPr>
          <a:xfrm>
            <a:off x="9796045" y="3291059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Aluno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1B54AF12-D7F3-40DD-96C0-B9A69A660468}"/>
              </a:ext>
            </a:extLst>
          </p:cNvPr>
          <p:cNvCxnSpPr/>
          <p:nvPr/>
        </p:nvCxnSpPr>
        <p:spPr>
          <a:xfrm rot="5400000" flipH="1" flipV="1">
            <a:off x="3353011" y="-319801"/>
            <a:ext cx="1176662" cy="430931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776E02D8-622F-4504-B752-9879590EEB84}"/>
              </a:ext>
            </a:extLst>
          </p:cNvPr>
          <p:cNvCxnSpPr/>
          <p:nvPr/>
        </p:nvCxnSpPr>
        <p:spPr>
          <a:xfrm rot="16200000" flipV="1">
            <a:off x="7692118" y="-349597"/>
            <a:ext cx="1176662" cy="436890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65FAFCFB-260D-48DC-B0F6-41409A0D3391}"/>
              </a:ext>
            </a:extLst>
          </p:cNvPr>
          <p:cNvCxnSpPr/>
          <p:nvPr/>
        </p:nvCxnSpPr>
        <p:spPr>
          <a:xfrm rot="16200000" flipH="1">
            <a:off x="5625610" y="1716910"/>
            <a:ext cx="1864700" cy="923925"/>
          </a:xfrm>
          <a:prstGeom prst="curvedConnector4">
            <a:avLst>
              <a:gd name="adj1" fmla="val 35489"/>
              <a:gd name="adj2" fmla="val 1788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EF80E494-F46A-4E81-B8CD-2DB21AD90CDB}"/>
              </a:ext>
            </a:extLst>
          </p:cNvPr>
          <p:cNvCxnSpPr/>
          <p:nvPr/>
        </p:nvCxnSpPr>
        <p:spPr>
          <a:xfrm rot="16200000" flipH="1">
            <a:off x="5230080" y="4393859"/>
            <a:ext cx="1903289" cy="24765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5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BDC183-853F-4AF4-820E-EE16B5C7329A}"/>
              </a:ext>
            </a:extLst>
          </p:cNvPr>
          <p:cNvSpPr/>
          <p:nvPr/>
        </p:nvSpPr>
        <p:spPr>
          <a:xfrm>
            <a:off x="995778" y="1985269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952B31-2C1C-4B89-872D-E83A66E52D67}"/>
              </a:ext>
            </a:extLst>
          </p:cNvPr>
          <p:cNvSpPr/>
          <p:nvPr/>
        </p:nvSpPr>
        <p:spPr>
          <a:xfrm>
            <a:off x="995777" y="4186931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4E6410-F07A-45BE-8891-E1FAE9B4E656}"/>
              </a:ext>
            </a:extLst>
          </p:cNvPr>
          <p:cNvSpPr txBox="1"/>
          <p:nvPr/>
        </p:nvSpPr>
        <p:spPr>
          <a:xfrm>
            <a:off x="5095873" y="198526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Nós Operacionais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953C73-FCDF-4C63-85A7-FEDC4E71D620}"/>
              </a:ext>
            </a:extLst>
          </p:cNvPr>
          <p:cNvSpPr txBox="1"/>
          <p:nvPr/>
        </p:nvSpPr>
        <p:spPr>
          <a:xfrm>
            <a:off x="995776" y="4186931"/>
            <a:ext cx="26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Capacidades Operacionais</a:t>
            </a:r>
          </a:p>
        </p:txBody>
      </p:sp>
      <p:sp>
        <p:nvSpPr>
          <p:cNvPr id="8" name="Fluxograma: Fita Perfurada 7">
            <a:extLst>
              <a:ext uri="{FF2B5EF4-FFF2-40B4-BE49-F238E27FC236}">
                <a16:creationId xmlns:a16="http://schemas.microsoft.com/office/drawing/2014/main" id="{4223F729-9E16-41F5-97D5-2BB655535B79}"/>
              </a:ext>
            </a:extLst>
          </p:cNvPr>
          <p:cNvSpPr/>
          <p:nvPr/>
        </p:nvSpPr>
        <p:spPr>
          <a:xfrm>
            <a:off x="4672010" y="469407"/>
            <a:ext cx="2847975" cy="863462"/>
          </a:xfrm>
          <a:prstGeom prst="flowChartPunchedTa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Avaliação Física</a:t>
            </a:r>
          </a:p>
        </p:txBody>
      </p:sp>
      <p:pic>
        <p:nvPicPr>
          <p:cNvPr id="12" name="Gráfico 11" descr="Usuário">
            <a:extLst>
              <a:ext uri="{FF2B5EF4-FFF2-40B4-BE49-F238E27FC236}">
                <a16:creationId xmlns:a16="http://schemas.microsoft.com/office/drawing/2014/main" id="{A80E0B3C-FF75-40B4-9B0D-5D1A8E9A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87" y="2423185"/>
            <a:ext cx="1080000" cy="1080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80421A-AA5D-4598-94CA-E3F09AB51FC2}"/>
              </a:ext>
            </a:extLst>
          </p:cNvPr>
          <p:cNvSpPr txBox="1"/>
          <p:nvPr/>
        </p:nvSpPr>
        <p:spPr>
          <a:xfrm>
            <a:off x="1086599" y="3291060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Professor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554C91BE-98BC-4905-B26F-4A0F20B314D0}"/>
              </a:ext>
            </a:extLst>
          </p:cNvPr>
          <p:cNvSpPr/>
          <p:nvPr/>
        </p:nvSpPr>
        <p:spPr>
          <a:xfrm>
            <a:off x="6305550" y="4839330"/>
            <a:ext cx="216000" cy="12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D9E85769-19B1-49EC-AFAC-DDBFE36316D8}"/>
              </a:ext>
            </a:extLst>
          </p:cNvPr>
          <p:cNvSpPr/>
          <p:nvPr/>
        </p:nvSpPr>
        <p:spPr>
          <a:xfrm>
            <a:off x="10248899" y="4839330"/>
            <a:ext cx="216000" cy="126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899D6E-5C90-4090-80B8-BDE808962964}"/>
              </a:ext>
            </a:extLst>
          </p:cNvPr>
          <p:cNvSpPr txBox="1"/>
          <p:nvPr/>
        </p:nvSpPr>
        <p:spPr>
          <a:xfrm>
            <a:off x="6677023" y="5287762"/>
            <a:ext cx="3571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Realizar a Avaliação Física do Aluno</a:t>
            </a:r>
          </a:p>
        </p:txBody>
      </p:sp>
      <p:sp>
        <p:nvSpPr>
          <p:cNvPr id="15" name="Retângulo: Cantos Diagonais Arredondados 14">
            <a:extLst>
              <a:ext uri="{FF2B5EF4-FFF2-40B4-BE49-F238E27FC236}">
                <a16:creationId xmlns:a16="http://schemas.microsoft.com/office/drawing/2014/main" id="{EE2DA47A-D035-46AC-8FD8-81477E37EEDD}"/>
              </a:ext>
            </a:extLst>
          </p:cNvPr>
          <p:cNvSpPr/>
          <p:nvPr/>
        </p:nvSpPr>
        <p:spPr>
          <a:xfrm>
            <a:off x="5095873" y="2656404"/>
            <a:ext cx="1924050" cy="9096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Academia</a:t>
            </a:r>
          </a:p>
        </p:txBody>
      </p:sp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20B951BD-BA7A-4A25-ACAC-22681E80D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4899" y="2423185"/>
            <a:ext cx="1080000" cy="10800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632BAADC-4DC0-4EF5-B99A-D6F74FB11B2F}"/>
              </a:ext>
            </a:extLst>
          </p:cNvPr>
          <p:cNvSpPr txBox="1"/>
          <p:nvPr/>
        </p:nvSpPr>
        <p:spPr>
          <a:xfrm>
            <a:off x="9796045" y="3291059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Aluno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D1848537-D596-4C54-82D4-9A449372E809}"/>
              </a:ext>
            </a:extLst>
          </p:cNvPr>
          <p:cNvCxnSpPr/>
          <p:nvPr/>
        </p:nvCxnSpPr>
        <p:spPr>
          <a:xfrm rot="5400000" flipH="1" flipV="1">
            <a:off x="3353011" y="-319801"/>
            <a:ext cx="1176662" cy="430931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A126FD14-ABBE-475B-9AC0-44192B6E6864}"/>
              </a:ext>
            </a:extLst>
          </p:cNvPr>
          <p:cNvCxnSpPr/>
          <p:nvPr/>
        </p:nvCxnSpPr>
        <p:spPr>
          <a:xfrm rot="16200000" flipV="1">
            <a:off x="7692118" y="-349597"/>
            <a:ext cx="1176662" cy="436890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AC4FEF07-5B91-41FB-AA25-5BBBC60FD866}"/>
              </a:ext>
            </a:extLst>
          </p:cNvPr>
          <p:cNvCxnSpPr/>
          <p:nvPr/>
        </p:nvCxnSpPr>
        <p:spPr>
          <a:xfrm rot="16200000" flipH="1">
            <a:off x="5625610" y="1716910"/>
            <a:ext cx="1864700" cy="923925"/>
          </a:xfrm>
          <a:prstGeom prst="curvedConnector4">
            <a:avLst>
              <a:gd name="adj1" fmla="val 35489"/>
              <a:gd name="adj2" fmla="val 1788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FA185581-444B-4E50-A2CF-1CAA4236989A}"/>
              </a:ext>
            </a:extLst>
          </p:cNvPr>
          <p:cNvCxnSpPr/>
          <p:nvPr/>
        </p:nvCxnSpPr>
        <p:spPr>
          <a:xfrm rot="16200000" flipH="1">
            <a:off x="5230080" y="4393859"/>
            <a:ext cx="1903289" cy="24765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5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BDC183-853F-4AF4-820E-EE16B5C7329A}"/>
              </a:ext>
            </a:extLst>
          </p:cNvPr>
          <p:cNvSpPr/>
          <p:nvPr/>
        </p:nvSpPr>
        <p:spPr>
          <a:xfrm>
            <a:off x="995778" y="1985269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952B31-2C1C-4B89-872D-E83A66E52D67}"/>
              </a:ext>
            </a:extLst>
          </p:cNvPr>
          <p:cNvSpPr/>
          <p:nvPr/>
        </p:nvSpPr>
        <p:spPr>
          <a:xfrm>
            <a:off x="995777" y="4186931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4E6410-F07A-45BE-8891-E1FAE9B4E656}"/>
              </a:ext>
            </a:extLst>
          </p:cNvPr>
          <p:cNvSpPr txBox="1"/>
          <p:nvPr/>
        </p:nvSpPr>
        <p:spPr>
          <a:xfrm>
            <a:off x="5095873" y="198526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Nós Operacionais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953C73-FCDF-4C63-85A7-FEDC4E71D620}"/>
              </a:ext>
            </a:extLst>
          </p:cNvPr>
          <p:cNvSpPr txBox="1"/>
          <p:nvPr/>
        </p:nvSpPr>
        <p:spPr>
          <a:xfrm>
            <a:off x="995776" y="4186931"/>
            <a:ext cx="26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Capacidades Operacionais</a:t>
            </a:r>
          </a:p>
        </p:txBody>
      </p:sp>
      <p:sp>
        <p:nvSpPr>
          <p:cNvPr id="8" name="Fluxograma: Fita Perfurada 7">
            <a:extLst>
              <a:ext uri="{FF2B5EF4-FFF2-40B4-BE49-F238E27FC236}">
                <a16:creationId xmlns:a16="http://schemas.microsoft.com/office/drawing/2014/main" id="{4223F729-9E16-41F5-97D5-2BB655535B79}"/>
              </a:ext>
            </a:extLst>
          </p:cNvPr>
          <p:cNvSpPr/>
          <p:nvPr/>
        </p:nvSpPr>
        <p:spPr>
          <a:xfrm>
            <a:off x="4672010" y="469407"/>
            <a:ext cx="2847975" cy="863462"/>
          </a:xfrm>
          <a:prstGeom prst="flowChartPunchedTa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Matrícula</a:t>
            </a:r>
          </a:p>
        </p:txBody>
      </p:sp>
      <p:pic>
        <p:nvPicPr>
          <p:cNvPr id="12" name="Gráfico 11" descr="Usuário">
            <a:extLst>
              <a:ext uri="{FF2B5EF4-FFF2-40B4-BE49-F238E27FC236}">
                <a16:creationId xmlns:a16="http://schemas.microsoft.com/office/drawing/2014/main" id="{A80E0B3C-FF75-40B4-9B0D-5D1A8E9A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87" y="2423185"/>
            <a:ext cx="1080000" cy="1080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80421A-AA5D-4598-94CA-E3F09AB51FC2}"/>
              </a:ext>
            </a:extLst>
          </p:cNvPr>
          <p:cNvSpPr txBox="1"/>
          <p:nvPr/>
        </p:nvSpPr>
        <p:spPr>
          <a:xfrm>
            <a:off x="1086599" y="3291060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Aluno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554C91BE-98BC-4905-B26F-4A0F20B314D0}"/>
              </a:ext>
            </a:extLst>
          </p:cNvPr>
          <p:cNvSpPr/>
          <p:nvPr/>
        </p:nvSpPr>
        <p:spPr>
          <a:xfrm>
            <a:off x="6305550" y="4839330"/>
            <a:ext cx="216000" cy="12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D9E85769-19B1-49EC-AFAC-DDBFE36316D8}"/>
              </a:ext>
            </a:extLst>
          </p:cNvPr>
          <p:cNvSpPr/>
          <p:nvPr/>
        </p:nvSpPr>
        <p:spPr>
          <a:xfrm>
            <a:off x="10248899" y="4839330"/>
            <a:ext cx="216000" cy="126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899D6E-5C90-4090-80B8-BDE808962964}"/>
              </a:ext>
            </a:extLst>
          </p:cNvPr>
          <p:cNvSpPr txBox="1"/>
          <p:nvPr/>
        </p:nvSpPr>
        <p:spPr>
          <a:xfrm>
            <a:off x="6677023" y="5287762"/>
            <a:ext cx="3571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Realizar a Matrícula</a:t>
            </a:r>
          </a:p>
        </p:txBody>
      </p:sp>
      <p:sp>
        <p:nvSpPr>
          <p:cNvPr id="15" name="Retângulo: Cantos Diagonais Arredondados 14">
            <a:extLst>
              <a:ext uri="{FF2B5EF4-FFF2-40B4-BE49-F238E27FC236}">
                <a16:creationId xmlns:a16="http://schemas.microsoft.com/office/drawing/2014/main" id="{EE2DA47A-D035-46AC-8FD8-81477E37EEDD}"/>
              </a:ext>
            </a:extLst>
          </p:cNvPr>
          <p:cNvSpPr/>
          <p:nvPr/>
        </p:nvSpPr>
        <p:spPr>
          <a:xfrm>
            <a:off x="5095873" y="2656404"/>
            <a:ext cx="1924050" cy="9096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Academia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07C3B9D7-C5BC-4368-96DB-E2B0F94BE9A6}"/>
              </a:ext>
            </a:extLst>
          </p:cNvPr>
          <p:cNvCxnSpPr/>
          <p:nvPr/>
        </p:nvCxnSpPr>
        <p:spPr>
          <a:xfrm rot="5400000" flipH="1" flipV="1">
            <a:off x="3353011" y="-319801"/>
            <a:ext cx="1176662" cy="430931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08C9A7EE-FFEA-4C43-A74B-143FB4B029AB}"/>
              </a:ext>
            </a:extLst>
          </p:cNvPr>
          <p:cNvCxnSpPr/>
          <p:nvPr/>
        </p:nvCxnSpPr>
        <p:spPr>
          <a:xfrm rot="16200000" flipH="1">
            <a:off x="5625610" y="1716910"/>
            <a:ext cx="1864700" cy="923925"/>
          </a:xfrm>
          <a:prstGeom prst="curvedConnector4">
            <a:avLst>
              <a:gd name="adj1" fmla="val 35489"/>
              <a:gd name="adj2" fmla="val 1788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CC23F892-8913-4F58-BADB-4175DFF66489}"/>
              </a:ext>
            </a:extLst>
          </p:cNvPr>
          <p:cNvCxnSpPr/>
          <p:nvPr/>
        </p:nvCxnSpPr>
        <p:spPr>
          <a:xfrm rot="16200000" flipH="1">
            <a:off x="5230080" y="4393859"/>
            <a:ext cx="1903289" cy="24765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BDC183-853F-4AF4-820E-EE16B5C7329A}"/>
              </a:ext>
            </a:extLst>
          </p:cNvPr>
          <p:cNvSpPr/>
          <p:nvPr/>
        </p:nvSpPr>
        <p:spPr>
          <a:xfrm>
            <a:off x="995778" y="1985269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952B31-2C1C-4B89-872D-E83A66E52D67}"/>
              </a:ext>
            </a:extLst>
          </p:cNvPr>
          <p:cNvSpPr/>
          <p:nvPr/>
        </p:nvSpPr>
        <p:spPr>
          <a:xfrm>
            <a:off x="995777" y="4186931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4E6410-F07A-45BE-8891-E1FAE9B4E656}"/>
              </a:ext>
            </a:extLst>
          </p:cNvPr>
          <p:cNvSpPr txBox="1"/>
          <p:nvPr/>
        </p:nvSpPr>
        <p:spPr>
          <a:xfrm>
            <a:off x="5095873" y="198526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Nós Operacionais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953C73-FCDF-4C63-85A7-FEDC4E71D620}"/>
              </a:ext>
            </a:extLst>
          </p:cNvPr>
          <p:cNvSpPr txBox="1"/>
          <p:nvPr/>
        </p:nvSpPr>
        <p:spPr>
          <a:xfrm>
            <a:off x="995776" y="4186931"/>
            <a:ext cx="26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Capacidades Operacionais</a:t>
            </a:r>
          </a:p>
        </p:txBody>
      </p:sp>
      <p:sp>
        <p:nvSpPr>
          <p:cNvPr id="8" name="Fluxograma: Fita Perfurada 7">
            <a:extLst>
              <a:ext uri="{FF2B5EF4-FFF2-40B4-BE49-F238E27FC236}">
                <a16:creationId xmlns:a16="http://schemas.microsoft.com/office/drawing/2014/main" id="{4223F729-9E16-41F5-97D5-2BB655535B79}"/>
              </a:ext>
            </a:extLst>
          </p:cNvPr>
          <p:cNvSpPr/>
          <p:nvPr/>
        </p:nvSpPr>
        <p:spPr>
          <a:xfrm>
            <a:off x="4672010" y="469407"/>
            <a:ext cx="2847975" cy="863462"/>
          </a:xfrm>
          <a:prstGeom prst="flowChartPunchedTa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Realizar Treinos</a:t>
            </a:r>
          </a:p>
        </p:txBody>
      </p:sp>
      <p:pic>
        <p:nvPicPr>
          <p:cNvPr id="12" name="Gráfico 11" descr="Usuário">
            <a:extLst>
              <a:ext uri="{FF2B5EF4-FFF2-40B4-BE49-F238E27FC236}">
                <a16:creationId xmlns:a16="http://schemas.microsoft.com/office/drawing/2014/main" id="{A80E0B3C-FF75-40B4-9B0D-5D1A8E9A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87" y="2423185"/>
            <a:ext cx="1080000" cy="1080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80421A-AA5D-4598-94CA-E3F09AB51FC2}"/>
              </a:ext>
            </a:extLst>
          </p:cNvPr>
          <p:cNvSpPr txBox="1"/>
          <p:nvPr/>
        </p:nvSpPr>
        <p:spPr>
          <a:xfrm>
            <a:off x="9764811" y="3271558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Professor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554C91BE-98BC-4905-B26F-4A0F20B314D0}"/>
              </a:ext>
            </a:extLst>
          </p:cNvPr>
          <p:cNvSpPr/>
          <p:nvPr/>
        </p:nvSpPr>
        <p:spPr>
          <a:xfrm>
            <a:off x="6305550" y="4839330"/>
            <a:ext cx="216000" cy="12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D9E85769-19B1-49EC-AFAC-DDBFE36316D8}"/>
              </a:ext>
            </a:extLst>
          </p:cNvPr>
          <p:cNvSpPr/>
          <p:nvPr/>
        </p:nvSpPr>
        <p:spPr>
          <a:xfrm>
            <a:off x="10248899" y="4839330"/>
            <a:ext cx="216000" cy="126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899D6E-5C90-4090-80B8-BDE808962964}"/>
              </a:ext>
            </a:extLst>
          </p:cNvPr>
          <p:cNvSpPr txBox="1"/>
          <p:nvPr/>
        </p:nvSpPr>
        <p:spPr>
          <a:xfrm>
            <a:off x="6677023" y="5287762"/>
            <a:ext cx="3571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Realizar Treinos</a:t>
            </a:r>
          </a:p>
        </p:txBody>
      </p:sp>
      <p:sp>
        <p:nvSpPr>
          <p:cNvPr id="15" name="Retângulo: Cantos Diagonais Arredondados 14">
            <a:extLst>
              <a:ext uri="{FF2B5EF4-FFF2-40B4-BE49-F238E27FC236}">
                <a16:creationId xmlns:a16="http://schemas.microsoft.com/office/drawing/2014/main" id="{EE2DA47A-D035-46AC-8FD8-81477E37EEDD}"/>
              </a:ext>
            </a:extLst>
          </p:cNvPr>
          <p:cNvSpPr/>
          <p:nvPr/>
        </p:nvSpPr>
        <p:spPr>
          <a:xfrm>
            <a:off x="5095873" y="2656404"/>
            <a:ext cx="1924050" cy="9096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Academia</a:t>
            </a:r>
          </a:p>
        </p:txBody>
      </p:sp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20B951BD-BA7A-4A25-ACAC-22681E80D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4899" y="2423185"/>
            <a:ext cx="1080000" cy="10800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F9EE72-08BB-4D4E-B92C-59E3C7177276}"/>
              </a:ext>
            </a:extLst>
          </p:cNvPr>
          <p:cNvSpPr txBox="1"/>
          <p:nvPr/>
        </p:nvSpPr>
        <p:spPr>
          <a:xfrm>
            <a:off x="1086598" y="3267417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Aluno</a:t>
            </a:r>
          </a:p>
        </p:txBody>
      </p: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2506C85D-9706-4E59-8BAF-4BC0AFE8E550}"/>
              </a:ext>
            </a:extLst>
          </p:cNvPr>
          <p:cNvCxnSpPr/>
          <p:nvPr/>
        </p:nvCxnSpPr>
        <p:spPr>
          <a:xfrm rot="5400000" flipH="1" flipV="1">
            <a:off x="3353011" y="-319801"/>
            <a:ext cx="1176662" cy="430931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0FA5ED2E-0C10-4A0C-8D60-8E07483638FC}"/>
              </a:ext>
            </a:extLst>
          </p:cNvPr>
          <p:cNvCxnSpPr/>
          <p:nvPr/>
        </p:nvCxnSpPr>
        <p:spPr>
          <a:xfrm rot="16200000" flipV="1">
            <a:off x="7692118" y="-349597"/>
            <a:ext cx="1176662" cy="436890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BFC0C4A1-AC74-4EEE-9F75-2CE2EDE85CF2}"/>
              </a:ext>
            </a:extLst>
          </p:cNvPr>
          <p:cNvCxnSpPr/>
          <p:nvPr/>
        </p:nvCxnSpPr>
        <p:spPr>
          <a:xfrm rot="16200000" flipH="1">
            <a:off x="5625610" y="1716910"/>
            <a:ext cx="1864700" cy="923925"/>
          </a:xfrm>
          <a:prstGeom prst="curvedConnector4">
            <a:avLst>
              <a:gd name="adj1" fmla="val 35489"/>
              <a:gd name="adj2" fmla="val 1788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4C564DC4-92E2-4B1F-898B-EF4C9E5B042D}"/>
              </a:ext>
            </a:extLst>
          </p:cNvPr>
          <p:cNvCxnSpPr/>
          <p:nvPr/>
        </p:nvCxnSpPr>
        <p:spPr>
          <a:xfrm rot="16200000" flipH="1">
            <a:off x="5230080" y="4393859"/>
            <a:ext cx="1903289" cy="24765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4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BDC183-853F-4AF4-820E-EE16B5C7329A}"/>
              </a:ext>
            </a:extLst>
          </p:cNvPr>
          <p:cNvSpPr/>
          <p:nvPr/>
        </p:nvSpPr>
        <p:spPr>
          <a:xfrm>
            <a:off x="995778" y="1985269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952B31-2C1C-4B89-872D-E83A66E52D67}"/>
              </a:ext>
            </a:extLst>
          </p:cNvPr>
          <p:cNvSpPr/>
          <p:nvPr/>
        </p:nvSpPr>
        <p:spPr>
          <a:xfrm>
            <a:off x="995777" y="4186931"/>
            <a:ext cx="10200443" cy="220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4E6410-F07A-45BE-8891-E1FAE9B4E656}"/>
              </a:ext>
            </a:extLst>
          </p:cNvPr>
          <p:cNvSpPr txBox="1"/>
          <p:nvPr/>
        </p:nvSpPr>
        <p:spPr>
          <a:xfrm>
            <a:off x="5095873" y="198526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Nós Operacionais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953C73-FCDF-4C63-85A7-FEDC4E71D620}"/>
              </a:ext>
            </a:extLst>
          </p:cNvPr>
          <p:cNvSpPr txBox="1"/>
          <p:nvPr/>
        </p:nvSpPr>
        <p:spPr>
          <a:xfrm>
            <a:off x="995776" y="4186931"/>
            <a:ext cx="26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Capacidades Operacionais</a:t>
            </a:r>
          </a:p>
        </p:txBody>
      </p:sp>
      <p:sp>
        <p:nvSpPr>
          <p:cNvPr id="8" name="Fluxograma: Fita Perfurada 7">
            <a:extLst>
              <a:ext uri="{FF2B5EF4-FFF2-40B4-BE49-F238E27FC236}">
                <a16:creationId xmlns:a16="http://schemas.microsoft.com/office/drawing/2014/main" id="{4223F729-9E16-41F5-97D5-2BB655535B79}"/>
              </a:ext>
            </a:extLst>
          </p:cNvPr>
          <p:cNvSpPr/>
          <p:nvPr/>
        </p:nvSpPr>
        <p:spPr>
          <a:xfrm>
            <a:off x="4672010" y="469407"/>
            <a:ext cx="2847975" cy="863462"/>
          </a:xfrm>
          <a:prstGeom prst="flowChartPunchedTa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Propor Dieta</a:t>
            </a:r>
          </a:p>
        </p:txBody>
      </p:sp>
      <p:pic>
        <p:nvPicPr>
          <p:cNvPr id="12" name="Gráfico 11" descr="Usuário">
            <a:extLst>
              <a:ext uri="{FF2B5EF4-FFF2-40B4-BE49-F238E27FC236}">
                <a16:creationId xmlns:a16="http://schemas.microsoft.com/office/drawing/2014/main" id="{A80E0B3C-FF75-40B4-9B0D-5D1A8E9A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87" y="2423185"/>
            <a:ext cx="1080000" cy="1080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80421A-AA5D-4598-94CA-E3F09AB51FC2}"/>
              </a:ext>
            </a:extLst>
          </p:cNvPr>
          <p:cNvSpPr txBox="1"/>
          <p:nvPr/>
        </p:nvSpPr>
        <p:spPr>
          <a:xfrm>
            <a:off x="9764811" y="3271558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Nutricionista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554C91BE-98BC-4905-B26F-4A0F20B314D0}"/>
              </a:ext>
            </a:extLst>
          </p:cNvPr>
          <p:cNvSpPr/>
          <p:nvPr/>
        </p:nvSpPr>
        <p:spPr>
          <a:xfrm>
            <a:off x="6305550" y="4839330"/>
            <a:ext cx="216000" cy="12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D9E85769-19B1-49EC-AFAC-DDBFE36316D8}"/>
              </a:ext>
            </a:extLst>
          </p:cNvPr>
          <p:cNvSpPr/>
          <p:nvPr/>
        </p:nvSpPr>
        <p:spPr>
          <a:xfrm>
            <a:off x="10248899" y="4839330"/>
            <a:ext cx="216000" cy="126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899D6E-5C90-4090-80B8-BDE808962964}"/>
              </a:ext>
            </a:extLst>
          </p:cNvPr>
          <p:cNvSpPr txBox="1"/>
          <p:nvPr/>
        </p:nvSpPr>
        <p:spPr>
          <a:xfrm>
            <a:off x="6677023" y="5287762"/>
            <a:ext cx="3571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Propor Dieta</a:t>
            </a:r>
          </a:p>
        </p:txBody>
      </p:sp>
      <p:sp>
        <p:nvSpPr>
          <p:cNvPr id="15" name="Retângulo: Cantos Diagonais Arredondados 14">
            <a:extLst>
              <a:ext uri="{FF2B5EF4-FFF2-40B4-BE49-F238E27FC236}">
                <a16:creationId xmlns:a16="http://schemas.microsoft.com/office/drawing/2014/main" id="{EE2DA47A-D035-46AC-8FD8-81477E37EEDD}"/>
              </a:ext>
            </a:extLst>
          </p:cNvPr>
          <p:cNvSpPr/>
          <p:nvPr/>
        </p:nvSpPr>
        <p:spPr>
          <a:xfrm>
            <a:off x="5095873" y="2656404"/>
            <a:ext cx="1924050" cy="9096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Consultório Nutricionista</a:t>
            </a:r>
          </a:p>
        </p:txBody>
      </p:sp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20B951BD-BA7A-4A25-ACAC-22681E80D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4899" y="2386045"/>
            <a:ext cx="1080000" cy="10800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F9EE72-08BB-4D4E-B92C-59E3C7177276}"/>
              </a:ext>
            </a:extLst>
          </p:cNvPr>
          <p:cNvSpPr txBox="1"/>
          <p:nvPr/>
        </p:nvSpPr>
        <p:spPr>
          <a:xfrm>
            <a:off x="1086598" y="3267417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Aluno</a:t>
            </a:r>
          </a:p>
        </p:txBody>
      </p: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D406BFA1-C3A7-4EF1-B3BB-5A5D7A9D1C80}"/>
              </a:ext>
            </a:extLst>
          </p:cNvPr>
          <p:cNvCxnSpPr/>
          <p:nvPr/>
        </p:nvCxnSpPr>
        <p:spPr>
          <a:xfrm rot="5400000" flipH="1" flipV="1">
            <a:off x="3353011" y="-319801"/>
            <a:ext cx="1176662" cy="430931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1EB9200E-4E9C-411C-BFD3-E1EF93DBB245}"/>
              </a:ext>
            </a:extLst>
          </p:cNvPr>
          <p:cNvCxnSpPr/>
          <p:nvPr/>
        </p:nvCxnSpPr>
        <p:spPr>
          <a:xfrm rot="16200000" flipV="1">
            <a:off x="7692118" y="-349597"/>
            <a:ext cx="1176662" cy="436890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CC184D80-6E72-4F4B-9EEC-516E568EB34F}"/>
              </a:ext>
            </a:extLst>
          </p:cNvPr>
          <p:cNvCxnSpPr/>
          <p:nvPr/>
        </p:nvCxnSpPr>
        <p:spPr>
          <a:xfrm rot="16200000" flipH="1">
            <a:off x="5625610" y="1716910"/>
            <a:ext cx="1864700" cy="923925"/>
          </a:xfrm>
          <a:prstGeom prst="curvedConnector4">
            <a:avLst>
              <a:gd name="adj1" fmla="val 35489"/>
              <a:gd name="adj2" fmla="val 1788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2E930158-4E65-411D-A6BB-CD2CDA49EA06}"/>
              </a:ext>
            </a:extLst>
          </p:cNvPr>
          <p:cNvCxnSpPr/>
          <p:nvPr/>
        </p:nvCxnSpPr>
        <p:spPr>
          <a:xfrm rot="16200000" flipH="1">
            <a:off x="5230080" y="4393859"/>
            <a:ext cx="1903289" cy="247652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20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117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Murilo Novelo da Silva</dc:creator>
  <cp:lastModifiedBy>Murilo Novelo da Silva</cp:lastModifiedBy>
  <cp:revision>20</cp:revision>
  <dcterms:created xsi:type="dcterms:W3CDTF">2020-04-01T00:05:49Z</dcterms:created>
  <dcterms:modified xsi:type="dcterms:W3CDTF">2020-04-08T00:59:18Z</dcterms:modified>
</cp:coreProperties>
</file>