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5BE39-945A-4815-B678-A1D6A5EED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1D6D6-29C7-437A-9075-58604B20D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B82535-DFDC-43F5-BBAD-09FCFDBF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5F680F-BA04-4162-AC08-76F9D87C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64841F-877B-485F-BD8F-C6A6FC4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48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26843-7282-4FCB-9838-71DA91D5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F3ED49-AB12-4FF2-98F8-7AD803AEE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215D27-EC09-45E5-8C26-193B1713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E43F48-6699-40E6-B141-07890D88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D4526F-D30D-455D-B520-3711691A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3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80AE1-639F-46DD-A69F-7613A9AA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4AC661-D08E-4542-AF26-94B767758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D37A3C-BD10-481B-85E4-8B587363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B5C213-FBB7-4448-8286-2213355F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59F0A0-3AFA-45E5-BBAE-508DF131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1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C2627-F20F-4EB1-8E2C-913D7A95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433C28-B3CE-486F-BFD2-8848E1B4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541666-FB1C-4DAC-853F-8E3E975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B5E0AB-16C1-4453-A959-05C3C98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CFC577-E60D-476E-8ADC-B5308E99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6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26C6F-41DF-422A-8714-AAEE11CE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78846C-44F2-443C-B68C-39BF7C67B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F99513-731E-4C6B-8C41-262B0DCF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2BB740-2F49-42C2-A591-E84DBAA9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AB6195-7AD0-4023-A605-06203609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8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A2999-FCFE-4772-8C4A-2BFBC88A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51EC0F-1F98-4FB8-AAB7-C2408F796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CBF5A78-35C1-4708-BF63-DAF2AC45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7C86DF8-A257-4A49-A250-DF1D6AD5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98E070B-0187-4362-A446-3B33400F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FDB849-1B04-4822-99FE-5741CF5D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88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8DB92-3CBF-4A81-A3E9-5BCE8A0D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9A86D2-D11A-444C-8056-4A8662F2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4DB791D-321D-46CC-97B3-DAECFC05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84D9E5-2071-420A-AAF1-37911536C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294EB99-9F39-4245-B073-CD602DBA0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F4AB39F-52B4-448E-A229-1F927F8E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244F6B-6258-4D4E-B820-E43FF24D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7A0F092-FE8D-4C69-BA6A-AEF683D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44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C5326-98DC-40E1-85C6-3047FADC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FC48A8A-094F-40F0-BB53-FFC2EB24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37C63F-A985-439D-94A9-4AB92E2E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5E9EB8-AD83-46EE-A88E-E5D126D4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768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3597FEF-7DD4-44F3-965A-BA3FED05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ED163A4-95EC-4F2E-AC7C-7183DFA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C9BE42-0BB8-49D2-94D5-F0170F9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15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866F-9435-40F0-B2D2-D3F4E77D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8B04B2-9F9C-4A1B-8E62-27C4BD58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00F2FC9-D662-4C51-992F-B1CC8C35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2A502C9-3FB3-4E2B-A948-C88148CB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120B5C-0947-4BAB-BB51-3EED54F9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E0C25D-C956-4732-9551-D2E7C9EB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794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E32FA-9E6A-419A-A0BD-057EB7DB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9E282F4-6BEE-49D1-B541-662519619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4A937B-0C49-4C5A-A4D7-DA20C7AA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46E2D38-34BF-460C-99FC-BB56972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D3BC5E-7BF7-4463-8D9D-F95CEC8C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A0D0A7-FB41-4C51-86F0-C4555D22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53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807A85E-71E8-4302-A90A-028E934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65BD8F5-1A24-4340-A83C-D24359059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976193-96F1-49AE-A9DE-F5E509E0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26F1-1E04-4E78-A9E1-AA2AB333A941}" type="datetimeFigureOut">
              <a:rPr lang="pt-PT" smtClean="0"/>
              <a:t>29/09/2019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B510E7-4B57-4FF9-9D54-CA4EECA63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3B5C61-748A-4C16-88DE-EAB2AA3B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7FA8-A36C-4F31-817D-D516FBAB90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96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5A99D05-79EA-4743-9065-F8176552FB84}"/>
              </a:ext>
            </a:extLst>
          </p:cNvPr>
          <p:cNvSpPr/>
          <p:nvPr/>
        </p:nvSpPr>
        <p:spPr>
          <a:xfrm>
            <a:off x="4318782" y="717452"/>
            <a:ext cx="1955409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App.js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C9A102-DFCD-4554-9A9B-DF16A15A8AE5}"/>
              </a:ext>
            </a:extLst>
          </p:cNvPr>
          <p:cNvSpPr/>
          <p:nvPr/>
        </p:nvSpPr>
        <p:spPr>
          <a:xfrm>
            <a:off x="4065564" y="2512253"/>
            <a:ext cx="2461846" cy="108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Model</a:t>
            </a:r>
            <a:endParaRPr lang="pt-PT" dirty="0"/>
          </a:p>
          <a:p>
            <a:pPr algn="ctr"/>
            <a:r>
              <a:rPr lang="pt-PT" dirty="0"/>
              <a:t>(</a:t>
            </a:r>
            <a:r>
              <a:rPr lang="pt-PT" dirty="0" err="1"/>
              <a:t>createUser</a:t>
            </a:r>
            <a:r>
              <a:rPr lang="pt-PT" dirty="0"/>
              <a:t>, </a:t>
            </a:r>
            <a:r>
              <a:rPr lang="pt-PT" dirty="0" err="1"/>
              <a:t>editUser</a:t>
            </a:r>
            <a:r>
              <a:rPr lang="pt-PT" dirty="0"/>
              <a:t>, </a:t>
            </a:r>
            <a:r>
              <a:rPr lang="pt-PT" dirty="0" err="1"/>
              <a:t>loginIn</a:t>
            </a:r>
            <a:r>
              <a:rPr lang="pt-PT" dirty="0"/>
              <a:t>, etc…)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360202-010A-4AD7-9CA0-D7871171253C}"/>
              </a:ext>
            </a:extLst>
          </p:cNvPr>
          <p:cNvSpPr/>
          <p:nvPr/>
        </p:nvSpPr>
        <p:spPr>
          <a:xfrm>
            <a:off x="4318781" y="4130036"/>
            <a:ext cx="1955409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Integration</a:t>
            </a:r>
            <a:endParaRPr lang="pt-PT" dirty="0"/>
          </a:p>
          <a:p>
            <a:pPr algn="ctr"/>
            <a:r>
              <a:rPr lang="pt-PT" dirty="0"/>
              <a:t>(some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comon</a:t>
            </a:r>
            <a:r>
              <a:rPr lang="pt-PT" dirty="0"/>
              <a:t> </a:t>
            </a:r>
            <a:r>
              <a:rPr lang="pt-PT" dirty="0" err="1"/>
              <a:t>behaviour</a:t>
            </a:r>
            <a:r>
              <a:rPr lang="pt-PT" dirty="0"/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A66210-40C3-43DF-ACAE-DEF21778AFDB}"/>
              </a:ext>
            </a:extLst>
          </p:cNvPr>
          <p:cNvSpPr/>
          <p:nvPr/>
        </p:nvSpPr>
        <p:spPr>
          <a:xfrm>
            <a:off x="3087859" y="5443603"/>
            <a:ext cx="1955409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MongoDB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3FD128-4C9D-4EF7-9FB1-9775F97B04B9}"/>
              </a:ext>
            </a:extLst>
          </p:cNvPr>
          <p:cNvSpPr/>
          <p:nvPr/>
        </p:nvSpPr>
        <p:spPr>
          <a:xfrm>
            <a:off x="5549705" y="5443603"/>
            <a:ext cx="1955409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FireBase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0977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Ecrã Panorâmico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mendes</dc:creator>
  <cp:lastModifiedBy>pedro mendes</cp:lastModifiedBy>
  <cp:revision>1</cp:revision>
  <dcterms:created xsi:type="dcterms:W3CDTF">2019-09-29T18:15:01Z</dcterms:created>
  <dcterms:modified xsi:type="dcterms:W3CDTF">2019-09-29T18:21:17Z</dcterms:modified>
</cp:coreProperties>
</file>