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2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3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4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48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5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4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9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B021-BC52-4A06-B890-E02C0F9D7C2D}" type="datetimeFigureOut">
              <a:rPr lang="pt-PT" smtClean="0"/>
              <a:t>27/04/2017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3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2722" y="3201705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INTRO</a:t>
            </a:r>
          </a:p>
        </p:txBody>
      </p:sp>
      <p:sp>
        <p:nvSpPr>
          <p:cNvPr id="5" name="Oval 4"/>
          <p:cNvSpPr/>
          <p:nvPr/>
        </p:nvSpPr>
        <p:spPr>
          <a:xfrm>
            <a:off x="2435837" y="3201705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Oval 5"/>
          <p:cNvSpPr/>
          <p:nvPr/>
        </p:nvSpPr>
        <p:spPr>
          <a:xfrm>
            <a:off x="4208574" y="3201705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i="1" dirty="0">
                <a:solidFill>
                  <a:schemeClr val="tx1"/>
                </a:solidFill>
              </a:rPr>
              <a:t>MAINVIEW</a:t>
            </a:r>
          </a:p>
        </p:txBody>
      </p:sp>
      <p:sp>
        <p:nvSpPr>
          <p:cNvPr id="7" name="Oval 6"/>
          <p:cNvSpPr/>
          <p:nvPr/>
        </p:nvSpPr>
        <p:spPr>
          <a:xfrm>
            <a:off x="4178940" y="923476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/>
          <p:cNvSpPr/>
          <p:nvPr/>
        </p:nvSpPr>
        <p:spPr>
          <a:xfrm>
            <a:off x="10117015" y="923476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i="1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9" name="Oval 8"/>
          <p:cNvSpPr/>
          <p:nvPr/>
        </p:nvSpPr>
        <p:spPr>
          <a:xfrm>
            <a:off x="7088059" y="3212990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i="1" dirty="0">
                <a:solidFill>
                  <a:schemeClr val="tx1"/>
                </a:solidFill>
              </a:rPr>
              <a:t>CATEGORY VIEW</a:t>
            </a:r>
          </a:p>
        </p:txBody>
      </p:sp>
      <p:sp>
        <p:nvSpPr>
          <p:cNvPr id="10" name="Oval 9"/>
          <p:cNvSpPr/>
          <p:nvPr/>
        </p:nvSpPr>
        <p:spPr>
          <a:xfrm>
            <a:off x="7237530" y="591716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i="1" dirty="0">
                <a:solidFill>
                  <a:schemeClr val="tx1"/>
                </a:solidFill>
              </a:rPr>
              <a:t>MAPVIEW</a:t>
            </a:r>
          </a:p>
        </p:txBody>
      </p:sp>
      <p:sp>
        <p:nvSpPr>
          <p:cNvPr id="11" name="Oval 10"/>
          <p:cNvSpPr/>
          <p:nvPr/>
        </p:nvSpPr>
        <p:spPr>
          <a:xfrm>
            <a:off x="10117015" y="3201705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i="1" dirty="0">
                <a:solidFill>
                  <a:schemeClr val="tx1"/>
                </a:solidFill>
              </a:rPr>
              <a:t>TASKS BY CATEGORY</a:t>
            </a:r>
          </a:p>
        </p:txBody>
      </p:sp>
      <p:sp>
        <p:nvSpPr>
          <p:cNvPr id="13" name="Oval 12"/>
          <p:cNvSpPr/>
          <p:nvPr/>
        </p:nvSpPr>
        <p:spPr>
          <a:xfrm>
            <a:off x="7237530" y="5190378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ADDTASK</a:t>
            </a:r>
          </a:p>
        </p:txBody>
      </p:sp>
      <p:cxnSp>
        <p:nvCxnSpPr>
          <p:cNvPr id="15" name="Conexão reta unidirecional 14"/>
          <p:cNvCxnSpPr>
            <a:stCxn id="4" idx="6"/>
            <a:endCxn id="5" idx="2"/>
          </p:cNvCxnSpPr>
          <p:nvPr/>
        </p:nvCxnSpPr>
        <p:spPr>
          <a:xfrm>
            <a:off x="1632969" y="3738036"/>
            <a:ext cx="802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>
            <a:cxnSpLocks/>
            <a:stCxn id="5" idx="6"/>
            <a:endCxn id="6" idx="2"/>
          </p:cNvCxnSpPr>
          <p:nvPr/>
        </p:nvCxnSpPr>
        <p:spPr>
          <a:xfrm>
            <a:off x="3526084" y="3738036"/>
            <a:ext cx="682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4724064" y="1996138"/>
            <a:ext cx="29634" cy="120556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>
            <a:cxnSpLocks/>
            <a:stCxn id="6" idx="5"/>
            <a:endCxn id="13" idx="2"/>
          </p:cNvCxnSpPr>
          <p:nvPr/>
        </p:nvCxnSpPr>
        <p:spPr>
          <a:xfrm>
            <a:off x="5139158" y="4117279"/>
            <a:ext cx="2098372" cy="16094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/>
          <p:cNvCxnSpPr>
            <a:cxnSpLocks/>
            <a:stCxn id="6" idx="6"/>
            <a:endCxn id="8" idx="2"/>
          </p:cNvCxnSpPr>
          <p:nvPr/>
        </p:nvCxnSpPr>
        <p:spPr>
          <a:xfrm flipV="1">
            <a:off x="5298821" y="1459807"/>
            <a:ext cx="4818194" cy="22782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/>
          <p:cNvCxnSpPr>
            <a:cxnSpLocks/>
            <a:stCxn id="9" idx="7"/>
            <a:endCxn id="8" idx="3"/>
          </p:cNvCxnSpPr>
          <p:nvPr/>
        </p:nvCxnSpPr>
        <p:spPr>
          <a:xfrm flipV="1">
            <a:off x="8018643" y="1839050"/>
            <a:ext cx="2258035" cy="15310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>
            <a:cxnSpLocks/>
            <a:stCxn id="10" idx="6"/>
            <a:endCxn id="8" idx="1"/>
          </p:cNvCxnSpPr>
          <p:nvPr/>
        </p:nvCxnSpPr>
        <p:spPr>
          <a:xfrm flipV="1">
            <a:off x="8327777" y="1080564"/>
            <a:ext cx="1948901" cy="474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>
            <a:cxnSpLocks/>
            <a:stCxn id="11" idx="0"/>
            <a:endCxn id="8" idx="4"/>
          </p:cNvCxnSpPr>
          <p:nvPr/>
        </p:nvCxnSpPr>
        <p:spPr>
          <a:xfrm flipV="1">
            <a:off x="10662139" y="1996138"/>
            <a:ext cx="0" cy="120556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/>
          <p:cNvCxnSpPr>
            <a:cxnSpLocks/>
            <a:stCxn id="13" idx="6"/>
            <a:endCxn id="11" idx="3"/>
          </p:cNvCxnSpPr>
          <p:nvPr/>
        </p:nvCxnSpPr>
        <p:spPr>
          <a:xfrm flipV="1">
            <a:off x="8327777" y="4117279"/>
            <a:ext cx="1948901" cy="16094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/>
          <p:cNvCxnSpPr>
            <a:cxnSpLocks/>
            <a:stCxn id="9" idx="6"/>
            <a:endCxn id="11" idx="2"/>
          </p:cNvCxnSpPr>
          <p:nvPr/>
        </p:nvCxnSpPr>
        <p:spPr>
          <a:xfrm flipV="1">
            <a:off x="8178306" y="3738036"/>
            <a:ext cx="1938709" cy="112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unidirecional 61"/>
          <p:cNvCxnSpPr>
            <a:cxnSpLocks/>
            <a:stCxn id="7" idx="7"/>
            <a:endCxn id="10" idx="2"/>
          </p:cNvCxnSpPr>
          <p:nvPr/>
        </p:nvCxnSpPr>
        <p:spPr>
          <a:xfrm>
            <a:off x="5109524" y="1080564"/>
            <a:ext cx="2128006" cy="474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/>
          <p:cNvCxnSpPr>
            <a:cxnSpLocks/>
            <a:stCxn id="7" idx="5"/>
            <a:endCxn id="9" idx="1"/>
          </p:cNvCxnSpPr>
          <p:nvPr/>
        </p:nvCxnSpPr>
        <p:spPr>
          <a:xfrm>
            <a:off x="5109524" y="1839050"/>
            <a:ext cx="2138198" cy="15310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unidirecional 109"/>
          <p:cNvCxnSpPr>
            <a:cxnSpLocks/>
            <a:stCxn id="7" idx="6"/>
            <a:endCxn id="11" idx="1"/>
          </p:cNvCxnSpPr>
          <p:nvPr/>
        </p:nvCxnSpPr>
        <p:spPr>
          <a:xfrm>
            <a:off x="5269187" y="1459807"/>
            <a:ext cx="5007491" cy="189898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/>
          <p:cNvCxnSpPr>
            <a:stCxn id="4" idx="4"/>
            <a:endCxn id="6" idx="4"/>
          </p:cNvCxnSpPr>
          <p:nvPr/>
        </p:nvCxnSpPr>
        <p:spPr>
          <a:xfrm rot="16200000" flipH="1">
            <a:off x="2920772" y="2441441"/>
            <a:ext cx="12700" cy="3665852"/>
          </a:xfrm>
          <a:prstGeom prst="curvedConnector3">
            <a:avLst>
              <a:gd name="adj1" fmla="val 4015386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39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Julieta Pintado Jorge Frade</dc:creator>
  <cp:lastModifiedBy>Bárbara Silva</cp:lastModifiedBy>
  <cp:revision>6</cp:revision>
  <dcterms:created xsi:type="dcterms:W3CDTF">2017-04-27T08:29:09Z</dcterms:created>
  <dcterms:modified xsi:type="dcterms:W3CDTF">2017-04-27T14:25:13Z</dcterms:modified>
</cp:coreProperties>
</file>