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ao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92180-C2D0-482A-9F8F-43627066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página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0B637-BC29-4D69-B28A-93A2C9B5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35142"/>
          </a:xfrm>
        </p:spPr>
        <p:txBody>
          <a:bodyPr/>
          <a:lstStyle/>
          <a:p>
            <a:r>
              <a:rPr lang="pt-BR" dirty="0"/>
              <a:t>Uma página HTML é composta por diferentes seções que ajudam a organizar e descrever o conteúdo de maneira semântica. Isso significa que cada parte da página tem um significado específico, que facilita tanto para os navegadores quanto para os humanos entenderem a hierarquia e o propósito de cada elemento. </a:t>
            </a:r>
          </a:p>
        </p:txBody>
      </p:sp>
    </p:spTree>
    <p:extLst>
      <p:ext uri="{BB962C8B-B14F-4D97-AF65-F5344CB8AC3E}">
        <p14:creationId xmlns:p14="http://schemas.microsoft.com/office/powerpoint/2010/main" val="386038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</a:t>
            </a:r>
            <a:r>
              <a:rPr lang="pt-BR" dirty="0" err="1"/>
              <a:t>inline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CSS </a:t>
            </a:r>
            <a:r>
              <a:rPr lang="pt-BR" dirty="0" err="1"/>
              <a:t>inline</a:t>
            </a:r>
            <a:r>
              <a:rPr lang="pt-BR" dirty="0"/>
              <a:t> é uma forma de aplicar estilos diretamente a um elemento HTML, utilizando o atributo </a:t>
            </a:r>
            <a:r>
              <a:rPr lang="pt-BR" dirty="0" err="1"/>
              <a:t>style</a:t>
            </a:r>
            <a:r>
              <a:rPr lang="pt-BR" dirty="0"/>
              <a:t> dentro da </a:t>
            </a:r>
            <a:r>
              <a:rPr lang="pt-BR" dirty="0" err="1"/>
              <a:t>tag</a:t>
            </a:r>
            <a:r>
              <a:rPr lang="pt-BR" dirty="0"/>
              <a:t> desse elemento. Essa técnica permite personalizar rapidamente a aparência de um elemento específico, sem a necessidade de criar um arquivo CSS externo ou um bloco de estilo interno.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4C6CEC-F293-4EA3-AB60-87527F423CD3}"/>
              </a:ext>
            </a:extLst>
          </p:cNvPr>
          <p:cNvSpPr/>
          <p:nvPr/>
        </p:nvSpPr>
        <p:spPr>
          <a:xfrm>
            <a:off x="2360023" y="5094961"/>
            <a:ext cx="747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"color: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;"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Importância da Reciclagem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0E7DC2-0DC2-4E5D-AD81-4F0F751A5E3F}"/>
              </a:ext>
            </a:extLst>
          </p:cNvPr>
          <p:cNvSpPr/>
          <p:nvPr/>
        </p:nvSpPr>
        <p:spPr>
          <a:xfrm>
            <a:off x="2803078" y="3970682"/>
            <a:ext cx="6585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"background-color: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;"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921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08125"/>
          </a:xfrm>
        </p:spPr>
        <p:txBody>
          <a:bodyPr/>
          <a:lstStyle/>
          <a:p>
            <a:r>
              <a:rPr lang="pt-BR" dirty="0"/>
              <a:t>O CSS 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) interno é uma forma de aplicar estilos a seus elementos HTML diretamente dentro da seção &lt;</a:t>
            </a:r>
            <a:r>
              <a:rPr lang="pt-BR" dirty="0" err="1"/>
              <a:t>head</a:t>
            </a:r>
            <a:r>
              <a:rPr lang="pt-BR" dirty="0"/>
              <a:t>&gt; do seu documento HTML. Isso significa que você não precisa criar um arquivo CSS externo, tornando a organização do seu código mais simples para projetos menores.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9D280F-2788-4ECC-9176-2ADB9B80B5EC}"/>
              </a:ext>
            </a:extLst>
          </p:cNvPr>
          <p:cNvSpPr/>
          <p:nvPr/>
        </p:nvSpPr>
        <p:spPr>
          <a:xfrm>
            <a:off x="3492137" y="3792725"/>
            <a:ext cx="52077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lightcyan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'Times New Roman'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2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externos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CSS externo é uma forma de separar as regras de estilo do seu HTML, colocando-as em um arquivo à parte, geralmente com a extensão .</a:t>
            </a:r>
            <a:r>
              <a:rPr lang="pt-BR" dirty="0" err="1"/>
              <a:t>css</a:t>
            </a:r>
            <a:r>
              <a:rPr lang="pt-BR" dirty="0"/>
              <a:t>. Essa prática é altamente recomendada para projetos maiores, pois facilita a organização, a manutenção e a reutilização dos estilos.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D77859-BC1B-40FE-B082-17642801F104}"/>
              </a:ext>
            </a:extLst>
          </p:cNvPr>
          <p:cNvSpPr/>
          <p:nvPr/>
        </p:nvSpPr>
        <p:spPr>
          <a:xfrm>
            <a:off x="1203111" y="4448630"/>
            <a:ext cx="45195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"style.css"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72DDA5-482B-42F3-AEE0-CEF2A3AE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3" y="3743525"/>
            <a:ext cx="1305107" cy="2953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6142808-C810-493D-9689-C16FAE2A6BB6}"/>
              </a:ext>
            </a:extLst>
          </p:cNvPr>
          <p:cNvSpPr/>
          <p:nvPr/>
        </p:nvSpPr>
        <p:spPr>
          <a:xfrm>
            <a:off x="6925723" y="4448630"/>
            <a:ext cx="40631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lightcyan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'Times New Roman'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BEBA89-8BCE-490C-BF69-C6DF5B118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11" y="3743525"/>
            <a:ext cx="154326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A477A-D050-4401-AB2C-E7D6B29F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Prioridade dos Tipos de Estilos em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2300F-F316-49F1-902B-CDDC66E5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73291"/>
          </a:xfrm>
        </p:spPr>
        <p:txBody>
          <a:bodyPr/>
          <a:lstStyle/>
          <a:p>
            <a:r>
              <a:rPr lang="pt-BR" dirty="0"/>
              <a:t>Quando utilizamos os três tipos de estilos CSS — </a:t>
            </a:r>
            <a:r>
              <a:rPr lang="pt-BR" dirty="0" err="1"/>
              <a:t>inline</a:t>
            </a:r>
            <a:r>
              <a:rPr lang="pt-BR" dirty="0"/>
              <a:t>, interno, e externo — em uma mesma página, a hierarquia de precedência determina qual estilo será aplicado. A ordem de prioridade segue as regras do </a:t>
            </a:r>
            <a:r>
              <a:rPr lang="pt-BR" dirty="0" err="1"/>
              <a:t>cascading</a:t>
            </a:r>
            <a:r>
              <a:rPr lang="pt-BR" dirty="0"/>
              <a:t> (cascata) do CSS.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BDE698-49F5-4AFB-93B9-8763CD24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94" y="4013404"/>
            <a:ext cx="10281012" cy="11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48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429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ao CSS</vt:lpstr>
      <vt:lpstr>Estrutura de uma página em HTML</vt:lpstr>
      <vt:lpstr>Estilos CSS inline</vt:lpstr>
      <vt:lpstr>Estilos CSS internos</vt:lpstr>
      <vt:lpstr>Estilos CSS externos</vt:lpstr>
      <vt:lpstr>Prioridade dos Tipos de Estilos em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87</cp:revision>
  <dcterms:created xsi:type="dcterms:W3CDTF">2024-03-08T12:14:33Z</dcterms:created>
  <dcterms:modified xsi:type="dcterms:W3CDTF">2025-01-23T13:08:59Z</dcterms:modified>
</cp:coreProperties>
</file>