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 Seletores no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EA8-2A67-4E61-ACAF-F181872F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7ED3C-87D7-4588-9960-07E2081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Os seletores servem para identificar e estilizar elementos no HTML usando CSS. Os principais seletores existentes são </a:t>
            </a:r>
            <a:r>
              <a:rPr lang="pt-BR" dirty="0" err="1"/>
              <a:t>IDs</a:t>
            </a:r>
            <a:r>
              <a:rPr lang="pt-BR" dirty="0"/>
              <a:t>, Classes, seletores de elementos, seletores universais e combinadores. Eles permitem aplicar estilos de forma organizada e eficiente, ajudando na personalização e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33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3E6C-8FCA-44CD-BE3D-48BE73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7ADCC-6C13-4393-8293-6DB1D47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Imagine que você tem três elementos &lt;p&gt; no seu HTML, e precisa estilizar dois deles de uma maneira e o terceiro de outra forma. Sem o uso de seletores, isso se torna desafiador, porque, por padrão, os seletores CSS aplicam os estilos a todos os elementos &lt;p&gt;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FE9F0-E69B-4207-9028-199D0C3BD695}"/>
              </a:ext>
            </a:extLst>
          </p:cNvPr>
          <p:cNvSpPr/>
          <p:nvPr/>
        </p:nvSpPr>
        <p:spPr>
          <a:xfrm>
            <a:off x="2412274" y="4747084"/>
            <a:ext cx="211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23A390-A735-45E6-8D29-E8B1170FB8FD}"/>
              </a:ext>
            </a:extLst>
          </p:cNvPr>
          <p:cNvSpPr/>
          <p:nvPr/>
        </p:nvSpPr>
        <p:spPr>
          <a:xfrm>
            <a:off x="6940731" y="4608585"/>
            <a:ext cx="283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AEF96-3529-43AE-A7C1-C6AE61D5E049}"/>
              </a:ext>
            </a:extLst>
          </p:cNvPr>
          <p:cNvSpPr txBox="1"/>
          <p:nvPr/>
        </p:nvSpPr>
        <p:spPr>
          <a:xfrm>
            <a:off x="2725782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7982B-0A70-4566-A0D8-EEC07E92E977}"/>
              </a:ext>
            </a:extLst>
          </p:cNvPr>
          <p:cNvSpPr txBox="1"/>
          <p:nvPr/>
        </p:nvSpPr>
        <p:spPr>
          <a:xfrm>
            <a:off x="7615645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8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 ID é um identificador único usado para estilizar ou manipular um elemento específico no HTML. Ele é definido pelo atributo id e referenciado no CSS com o símbolo #.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471747" y="4401443"/>
            <a:ext cx="399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272578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761564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071359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</a:t>
            </a:r>
            <a:r>
              <a:rPr lang="pt-BR" dirty="0" err="1"/>
              <a:t>Class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classe 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) é um identificador reutilizável que pode ser atribuído a vários elementos. Definida no HTML com o atributo </a:t>
            </a:r>
            <a:r>
              <a:rPr lang="pt-BR" dirty="0" err="1"/>
              <a:t>class</a:t>
            </a:r>
            <a:r>
              <a:rPr lang="pt-BR" dirty="0"/>
              <a:t> e referenciada no CSS com um ponto (.)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721394" y="4401443"/>
            <a:ext cx="445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320185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843715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892870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2B02-47E8-49AB-BE76-E5C69DA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21F2-3ABC-4381-A66D-4408ACBD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Este slide explica as diferenças entre </a:t>
            </a:r>
            <a:r>
              <a:rPr lang="pt-BR" sz="1800" b="1" dirty="0"/>
              <a:t>ID</a:t>
            </a:r>
            <a:r>
              <a:rPr lang="pt-BR" sz="1800" dirty="0"/>
              <a:t> e </a:t>
            </a:r>
            <a:r>
              <a:rPr lang="pt-BR" sz="1800" b="1" dirty="0"/>
              <a:t>Classe</a:t>
            </a:r>
            <a:r>
              <a:rPr lang="pt-BR" sz="1800" dirty="0"/>
              <a:t>. O </a:t>
            </a:r>
            <a:r>
              <a:rPr lang="pt-BR" sz="1800" b="1" dirty="0"/>
              <a:t>ID</a:t>
            </a:r>
            <a:r>
              <a:rPr lang="pt-BR" sz="1800" dirty="0"/>
              <a:t> é único e usado para um único elemento, enquanto a </a:t>
            </a:r>
            <a:r>
              <a:rPr lang="pt-BR" sz="1800" b="1" dirty="0"/>
              <a:t>Classe</a:t>
            </a:r>
            <a:r>
              <a:rPr lang="pt-BR" sz="1800" dirty="0"/>
              <a:t> pode ser aplicada a vários elementos. A tabela resume essas características, destacando os símbolos no CSS e os exemplos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C18DF-9B29-40A7-9D17-4DDBAB1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1" y="3740875"/>
            <a:ext cx="9394978" cy="18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desafio é aplicar estilos CSS em elementos da página utilizando seletores de </a:t>
            </a:r>
            <a:r>
              <a:rPr lang="pt-BR" b="1" dirty="0"/>
              <a:t>ID</a:t>
            </a:r>
            <a:r>
              <a:rPr lang="pt-BR" dirty="0"/>
              <a:t> e </a:t>
            </a:r>
            <a:r>
              <a:rPr lang="pt-BR" b="1" dirty="0"/>
              <a:t>classe</a:t>
            </a:r>
            <a:r>
              <a:rPr lang="pt-BR" dirty="0"/>
              <a:t>. Para isso, você precisa seguir os seguintes passos:</a:t>
            </a:r>
          </a:p>
          <a:p>
            <a:pPr marL="1028700" lvl="1" indent="-342900"/>
            <a:r>
              <a:rPr lang="pt-BR" b="1" dirty="0"/>
              <a:t>Adicione </a:t>
            </a:r>
            <a:r>
              <a:rPr lang="pt-BR" b="1" dirty="0" err="1"/>
              <a:t>IDs</a:t>
            </a:r>
            <a:r>
              <a:rPr lang="pt-BR" b="1" dirty="0"/>
              <a:t> e Classes ao HTML</a:t>
            </a:r>
            <a:r>
              <a:rPr lang="pt-BR" dirty="0"/>
              <a:t>:</a:t>
            </a:r>
          </a:p>
          <a:p>
            <a:pPr marL="1485900" lvl="2" indent="-342900"/>
            <a:r>
              <a:rPr lang="pt-BR" dirty="0"/>
              <a:t>Atribua um ID exclusivo para cada &lt;h1&gt;.</a:t>
            </a:r>
          </a:p>
          <a:p>
            <a:pPr marL="1485900" lvl="2" indent="-342900"/>
            <a:r>
              <a:rPr lang="pt-BR" dirty="0"/>
              <a:t>Atribua classes diferentes para os &lt;h2&gt; e os &lt;p&gt;.</a:t>
            </a:r>
          </a:p>
          <a:p>
            <a:pPr marL="1028700" lvl="1" indent="-342900"/>
            <a:r>
              <a:rPr lang="pt-BR" dirty="0"/>
              <a:t>Crie um arquivo CSS (interno ou externo)</a:t>
            </a:r>
          </a:p>
          <a:p>
            <a:pPr marL="1028700" lvl="1" indent="-342900"/>
            <a:endParaRPr lang="pt-BR" dirty="0"/>
          </a:p>
          <a:p>
            <a:pPr marL="342900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33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436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Seletores no CSS</vt:lpstr>
      <vt:lpstr>Introdução aos Seletores</vt:lpstr>
      <vt:lpstr>Seletores na prática</vt:lpstr>
      <vt:lpstr>Seletor ID </vt:lpstr>
      <vt:lpstr>Seletor Class </vt:lpstr>
      <vt:lpstr>Diferença entre ID e Classe</vt:lpstr>
      <vt:lpstr>Desafio: Estilização usando seletores ID 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115</cp:revision>
  <dcterms:created xsi:type="dcterms:W3CDTF">2024-03-08T12:14:33Z</dcterms:created>
  <dcterms:modified xsi:type="dcterms:W3CDTF">2025-01-27T12:04:39Z</dcterms:modified>
</cp:coreProperties>
</file>