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Formulários em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Formulários em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157</cp:revision>
  <dcterms:created xsi:type="dcterms:W3CDTF">2024-03-08T12:14:33Z</dcterms:created>
  <dcterms:modified xsi:type="dcterms:W3CDTF">2025-01-30T13:07:25Z</dcterms:modified>
</cp:coreProperties>
</file>