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7"/>
  </p:notesMasterIdLst>
  <p:handoutMasterIdLst>
    <p:handoutMasterId r:id="rId8"/>
  </p:handoutMasterIdLst>
  <p:sldIdLst>
    <p:sldId id="363" r:id="rId5"/>
    <p:sldId id="36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19/03/2025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19/03/2025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4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7A8F5BA-E3B3-4D0A-8D7B-A53017EE110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681661" y="635357"/>
            <a:ext cx="223868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56989"/>
          </a:xfrm>
        </p:spPr>
        <p:txBody>
          <a:bodyPr rtlCol="0"/>
          <a:lstStyle/>
          <a:p>
            <a:pPr algn="ctr"/>
            <a:r>
              <a:rPr lang="pt-BR" dirty="0" err="1"/>
              <a:t>Arrays</a:t>
            </a:r>
            <a:r>
              <a:rPr lang="pt-BR" dirty="0"/>
              <a:t> e Objetos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4A457-52EF-401F-A1ED-1C985A89D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228830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B44ECA-AA58-4BD0-8F0E-C785FAC7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0EBC957-A1DD-4E98-AB16-9265921D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082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069D1F-6C1F-4FA3-8CCB-EA801E558BEC}">
  <ds:schemaRefs>
    <ds:schemaRef ds:uri="http://purl.org/dc/elements/1.1/"/>
    <ds:schemaRef ds:uri="http://schemas.microsoft.com/office/2006/metadata/properties"/>
    <ds:schemaRef ds:uri="9359566a-d9e3-4df0-bfba-fd78eef428d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a57813-994f-4259-80d7-0e2fa131df4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1254</TotalTime>
  <Words>14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Tema1</vt:lpstr>
      <vt:lpstr>Arrays e Objetos</vt:lpstr>
      <vt:lpstr>O que são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Professor</cp:lastModifiedBy>
  <cp:revision>78</cp:revision>
  <dcterms:created xsi:type="dcterms:W3CDTF">2022-04-04T19:16:26Z</dcterms:created>
  <dcterms:modified xsi:type="dcterms:W3CDTF">2025-03-19T17:29:19Z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