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58" r:id="rId4"/>
    <p:sldId id="260" r:id="rId5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Responsividade – Media Query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856C-2A87-47C8-A418-B1259AA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Responsividade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8C91-E9E4-4690-B049-8B13CAE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responsividade é uma abordagem de design web que garante que um site funcione bem em diferentes tamanhos de tela e dispositivos, como desktops, tablets e celulares. Ela utiliza técnicas como </a:t>
            </a:r>
            <a:r>
              <a:rPr lang="pt-BR" b="1" dirty="0"/>
              <a:t>Media Queries, layouts flexíveis e imagens fluidas</a:t>
            </a:r>
            <a:r>
              <a:rPr lang="pt-BR" dirty="0"/>
              <a:t> para adaptar os elementos da página dinamicamente, tendo como características:</a:t>
            </a:r>
          </a:p>
          <a:p>
            <a:pPr lvl="1"/>
            <a:r>
              <a:rPr lang="pt-BR" dirty="0"/>
              <a:t>Layout se adapta automaticamente.</a:t>
            </a:r>
          </a:p>
          <a:p>
            <a:pPr lvl="1"/>
            <a:r>
              <a:rPr lang="pt-BR" dirty="0"/>
              <a:t>Menu e botões ajustam-se para telas menores.</a:t>
            </a:r>
          </a:p>
          <a:p>
            <a:pPr lvl="1"/>
            <a:r>
              <a:rPr lang="pt-BR" dirty="0"/>
              <a:t>Imagens redimensionam sem perder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4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F4AE-A818-43F8-A09C-BD0BF41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design responsivo?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BED6D-4027-457D-B052-3B6DA95B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design responsivo permite que um site se ajuste automaticamente a diferentes resoluções de tela sem perder a usabilidade e a estética. Ele se baseia em três pilares principais:</a:t>
            </a:r>
          </a:p>
          <a:p>
            <a:pPr lvl="1"/>
            <a:r>
              <a:rPr lang="pt-BR" dirty="0"/>
              <a:t>Layouts flexíveis: Uso de CSS Grid e </a:t>
            </a:r>
            <a:r>
              <a:rPr lang="pt-BR" dirty="0" err="1"/>
              <a:t>Flexbox</a:t>
            </a:r>
            <a:r>
              <a:rPr lang="pt-BR" dirty="0"/>
              <a:t> para organizar elementos dinamicamente.</a:t>
            </a:r>
          </a:p>
          <a:p>
            <a:pPr lvl="1"/>
            <a:r>
              <a:rPr lang="pt-BR" dirty="0"/>
              <a:t>Imagens e mídias adaptáveis: Uso de </a:t>
            </a:r>
            <a:r>
              <a:rPr lang="pt-BR" dirty="0" err="1"/>
              <a:t>max-width</a:t>
            </a:r>
            <a:r>
              <a:rPr lang="pt-BR" dirty="0"/>
              <a:t>: 100% para evitar que imagens ultrapassem os limites da tela.</a:t>
            </a:r>
          </a:p>
          <a:p>
            <a:pPr lvl="1"/>
            <a:r>
              <a:rPr lang="pt-BR" dirty="0"/>
              <a:t>Media Queries: CSS que altera o estilo da página dependendo do tamanho da tela.</a:t>
            </a:r>
          </a:p>
        </p:txBody>
      </p:sp>
    </p:spTree>
    <p:extLst>
      <p:ext uri="{BB962C8B-B14F-4D97-AF65-F5344CB8AC3E}">
        <p14:creationId xmlns:p14="http://schemas.microsoft.com/office/powerpoint/2010/main" val="41890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CE06-6AAC-4104-85A5-B4D8EB0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2A423-2495-4BCA-A164-75ABE0ACF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741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</TotalTime>
  <Words>174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Responsividade – Media Query</vt:lpstr>
      <vt:lpstr>Introdução à Responsividade</vt:lpstr>
      <vt:lpstr>O que é design responsivo?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255</cp:revision>
  <dcterms:created xsi:type="dcterms:W3CDTF">2024-03-08T12:14:33Z</dcterms:created>
  <dcterms:modified xsi:type="dcterms:W3CDTF">2025-04-01T15:02:20Z</dcterms:modified>
</cp:coreProperties>
</file>