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363" r:id="rId5"/>
    <p:sldId id="365" r:id="rId6"/>
    <p:sldId id="383" r:id="rId7"/>
    <p:sldId id="384" r:id="rId8"/>
    <p:sldId id="385" r:id="rId9"/>
    <p:sldId id="386" r:id="rId10"/>
    <p:sldId id="387" r:id="rId11"/>
    <p:sldId id="392" r:id="rId12"/>
    <p:sldId id="393" r:id="rId13"/>
    <p:sldId id="388" r:id="rId14"/>
    <p:sldId id="389" r:id="rId15"/>
    <p:sldId id="390" r:id="rId16"/>
    <p:sldId id="394" r:id="rId17"/>
    <p:sldId id="396" r:id="rId18"/>
    <p:sldId id="391" r:id="rId19"/>
    <p:sldId id="39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Implementados nova páginas no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get_result</a:t>
            </a:r>
            <a:r>
              <a:rPr lang="pt-BR" dirty="0"/>
              <a:t>() e seus Métodos Associados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método </a:t>
            </a:r>
            <a:r>
              <a:rPr lang="pt-BR" dirty="0" err="1"/>
              <a:t>get_result</a:t>
            </a:r>
            <a:r>
              <a:rPr lang="pt-BR" dirty="0"/>
              <a:t>() é utilizado para obter os resultados de uma consulta SQL executada com a preparação de instrução. Ele retorna um objeto de resultado, que pode ser manipulado para acessar os dados recuperados do banco.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num_rows</a:t>
            </a:r>
            <a:endParaRPr lang="pt-BR" sz="1800" b="1" dirty="0"/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o número de linhas no conjunto de resultados.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Útil para verificar se a consulta encontrou dados.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</a:t>
            </a:r>
            <a:r>
              <a:rPr lang="pt-BR" sz="1400" dirty="0" err="1"/>
              <a:t>if</a:t>
            </a:r>
            <a:r>
              <a:rPr lang="pt-BR" sz="1400" dirty="0"/>
              <a:t> ($resultado-&gt;</a:t>
            </a:r>
            <a:r>
              <a:rPr lang="pt-BR" sz="1400" dirty="0" err="1"/>
              <a:t>num_rows</a:t>
            </a:r>
            <a:r>
              <a:rPr lang="pt-BR" sz="1400" dirty="0"/>
              <a:t> &gt; 0) { ... }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fetch_assoc</a:t>
            </a:r>
            <a:r>
              <a:rPr lang="pt-BR" sz="1800" b="1" dirty="0"/>
              <a:t>()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a próxima linha do resultado como um </a:t>
            </a:r>
            <a:r>
              <a:rPr lang="pt-BR" sz="1600" dirty="0" err="1"/>
              <a:t>array</a:t>
            </a:r>
            <a:r>
              <a:rPr lang="pt-BR" sz="1600" dirty="0"/>
              <a:t> associativo.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As chaves do </a:t>
            </a:r>
            <a:r>
              <a:rPr lang="pt-BR" sz="1600" dirty="0" err="1"/>
              <a:t>array</a:t>
            </a:r>
            <a:r>
              <a:rPr lang="pt-BR" sz="1600" dirty="0"/>
              <a:t> são os nomes das colunas da tabela.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$linha = $resultado-&gt;</a:t>
            </a:r>
            <a:r>
              <a:rPr lang="pt-BR" sz="1400" dirty="0" err="1"/>
              <a:t>fetch_assoc</a:t>
            </a:r>
            <a:r>
              <a:rPr lang="pt-BR" sz="1400" dirty="0"/>
              <a:t>();Acessando valores: </a:t>
            </a:r>
            <a:r>
              <a:rPr lang="pt-BR" sz="1400" dirty="0" err="1"/>
              <a:t>echo</a:t>
            </a:r>
            <a:r>
              <a:rPr lang="pt-BR" sz="1400" dirty="0"/>
              <a:t> $linha['NOME'];</a:t>
            </a:r>
          </a:p>
        </p:txBody>
      </p:sp>
    </p:spTree>
    <p:extLst>
      <p:ext uri="{BB962C8B-B14F-4D97-AF65-F5344CB8AC3E}">
        <p14:creationId xmlns:p14="http://schemas.microsoft.com/office/powerpoint/2010/main" val="223744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Mostrar os dados na tela em forma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parte, vamos aprender como mostrar os dados recuperados do banco de dados em uma tabela HTML.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DCACAF-6AA5-4E1D-85D1-37BAD52FAFE6}"/>
              </a:ext>
            </a:extLst>
          </p:cNvPr>
          <p:cNvSpPr/>
          <p:nvPr/>
        </p:nvSpPr>
        <p:spPr>
          <a:xfrm>
            <a:off x="3048000" y="2847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$resultado-&gt;</a:t>
            </a:r>
            <a:r>
              <a:rPr lang="pt-BR" dirty="0" err="1"/>
              <a:t>num_rows</a:t>
            </a:r>
            <a:r>
              <a:rPr lang="pt-BR" dirty="0"/>
              <a:t> &gt; 0: Verifica se a consulta retornou algum resultado. Caso a consulta tenha encontrado dados no banco de dados, o código dentro do bloco </a:t>
            </a:r>
            <a:r>
              <a:rPr lang="pt-BR" dirty="0" err="1"/>
              <a:t>if</a:t>
            </a:r>
            <a:r>
              <a:rPr lang="pt-BR" dirty="0"/>
              <a:t> será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 = $resultado-&gt;</a:t>
            </a:r>
            <a:r>
              <a:rPr lang="pt-BR" dirty="0" err="1"/>
              <a:t>fetch_assoc</a:t>
            </a:r>
            <a:r>
              <a:rPr lang="pt-BR" dirty="0"/>
              <a:t>(): O método </a:t>
            </a:r>
            <a:r>
              <a:rPr lang="pt-BR" dirty="0" err="1"/>
              <a:t>fetch_assoc</a:t>
            </a:r>
            <a:r>
              <a:rPr lang="pt-BR" dirty="0"/>
              <a:t>() retorna uma linha de dados do resultado da consulta como um </a:t>
            </a:r>
            <a:r>
              <a:rPr lang="pt-BR" dirty="0" err="1"/>
              <a:t>array</a:t>
            </a:r>
            <a:r>
              <a:rPr lang="pt-BR" dirty="0"/>
              <a:t> associativo. Isso significa que, para cada campo da tabela, será criada uma chave no </a:t>
            </a:r>
            <a:r>
              <a:rPr lang="pt-BR" dirty="0" err="1"/>
              <a:t>array</a:t>
            </a:r>
            <a:r>
              <a:rPr lang="pt-BR" dirty="0"/>
              <a:t> com o nome da coluna, como por exemplo, $</a:t>
            </a:r>
            <a:r>
              <a:rPr lang="pt-BR" dirty="0" err="1"/>
              <a:t>row</a:t>
            </a:r>
            <a:r>
              <a:rPr lang="pt-BR" dirty="0"/>
              <a:t>['NOME']</a:t>
            </a:r>
          </a:p>
        </p:txBody>
      </p:sp>
    </p:spTree>
    <p:extLst>
      <p:ext uri="{BB962C8B-B14F-4D97-AF65-F5344CB8AC3E}">
        <p14:creationId xmlns:p14="http://schemas.microsoft.com/office/powerpoint/2010/main" val="15371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cabeçalho tabela a ser criada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D3228C-7304-4E32-8ED8-793D7E86CA22}"/>
              </a:ext>
            </a:extLst>
          </p:cNvPr>
          <p:cNvSpPr/>
          <p:nvPr/>
        </p:nvSpPr>
        <p:spPr>
          <a:xfrm>
            <a:off x="3048000" y="21978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&gt;ID&lt;/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&gt;Nome&lt;/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&gt;E-mail&lt;/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2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358AE5-9C41-4D7A-AC78-D2F74713CCFC}"/>
              </a:ext>
            </a:extLst>
          </p:cNvPr>
          <p:cNvSpPr/>
          <p:nvPr/>
        </p:nvSpPr>
        <p:spPr>
          <a:xfrm>
            <a:off x="1428750" y="2080469"/>
            <a:ext cx="901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['SOBRENOME']}&lt;/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['EMAIL']}&lt;/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</a:t>
            </a:r>
            <a:r>
              <a:rPr lang="pt-BR" dirty="0" err="1"/>
              <a:t>Form</a:t>
            </a:r>
            <a:r>
              <a:rPr lang="pt-BR" dirty="0"/>
              <a:t>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463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etapa, vamos aprender como criar um formulário HTML que permitirá a exclusão de um usuario.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O campo de entrada é do tipo "</a:t>
            </a:r>
            <a:r>
              <a:rPr lang="pt-BR" dirty="0" err="1"/>
              <a:t>hidden</a:t>
            </a:r>
            <a:r>
              <a:rPr lang="pt-BR" dirty="0"/>
              <a:t>", ou seja, não será exibido para o usuário na interface. Ele armazena o valor do ID do usuário recuperado do banco de dados, garantindo que o sistema saiba qual registro deve ser excluído quando o formulário for enviado. O valor é atribuído dinamicamente com o valor de $</a:t>
            </a:r>
            <a:r>
              <a:rPr lang="pt-BR" dirty="0" err="1"/>
              <a:t>row</a:t>
            </a:r>
            <a:r>
              <a:rPr lang="pt-BR" dirty="0"/>
              <a:t>['ID'], que é o identificador único do usuário.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1CF472-A10F-4BED-BA97-D723216DF813}"/>
              </a:ext>
            </a:extLst>
          </p:cNvPr>
          <p:cNvSpPr/>
          <p:nvPr/>
        </p:nvSpPr>
        <p:spPr>
          <a:xfrm>
            <a:off x="2264834" y="2413338"/>
            <a:ext cx="766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não encontre o e-mail no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AB6C14-7F55-4AB2-83AD-789C03C13095}"/>
              </a:ext>
            </a:extLst>
          </p:cNvPr>
          <p:cNvSpPr/>
          <p:nvPr/>
        </p:nvSpPr>
        <p:spPr>
          <a:xfrm>
            <a:off x="654050" y="2105561"/>
            <a:ext cx="10883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erro'&gt;E-mail 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&gt;$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 não encontrado.&lt;/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5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de erro de conexão com o Banco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A82438-BB69-4ED8-A09A-2C22AFFC9030}"/>
              </a:ext>
            </a:extLst>
          </p:cNvPr>
          <p:cNvSpPr/>
          <p:nvPr/>
        </p:nvSpPr>
        <p:spPr>
          <a:xfrm>
            <a:off x="857250" y="2505670"/>
            <a:ext cx="104775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6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600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Página Inicial e Tela de Verificação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criar a página inicial do nosso sistema e também a tela de busca de usuários, onde o usuário poderá consultar seus dados utilizando o e-mail como critério de pesquisa.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Abrir o navegador e acessar o sistema;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 tela inicial, o usuário verá um menu com várias opções;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em “Verificar Cadastro”, será redirecionado para a tela de busca;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Nessa tela, o usuário irá preencher o campo com seu e-mail e clicar em “Buscar”;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irá procurar no banco de dados e exibir os dados do usuário caso o e-mail seja encontrado.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1. Criando a Página Inicial (</a:t>
            </a:r>
            <a:r>
              <a:rPr lang="pt-BR" dirty="0" err="1"/>
              <a:t>index.php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página inicial do sistema é responsável por apresentar as opções principais que o usuário pode acessar. Ela segue a estrutura padrão do HTML: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&gt;: Informa que estamos usando HTML5.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"&gt;: Define o idioma da página.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="UTF-8"&gt;: Define a codificação de caracteres (importante para acentuação).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"...&gt;: Faz com que a página se ajuste bem em dispositivos móveis.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&gt;: Define o nome da aba do navegador.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="estilos/style.css"&gt;: Carrega o arquivo de estilos externo que personaliza o visual da página.</a:t>
            </a:r>
          </a:p>
        </p:txBody>
      </p:sp>
    </p:spTree>
    <p:extLst>
      <p:ext uri="{BB962C8B-B14F-4D97-AF65-F5344CB8AC3E}">
        <p14:creationId xmlns:p14="http://schemas.microsoft.com/office/powerpoint/2010/main" val="242545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página </a:t>
            </a:r>
            <a:r>
              <a:rPr lang="pt-BR" dirty="0" err="1"/>
              <a:t>index.php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0E374-E95D-4C03-9CC8-4E1D0BFB68C2}"/>
              </a:ext>
            </a:extLst>
          </p:cNvPr>
          <p:cNvSpPr/>
          <p:nvPr/>
        </p:nvSpPr>
        <p:spPr>
          <a:xfrm>
            <a:off x="1581567" y="2277745"/>
            <a:ext cx="9028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Bem-vindo ao Sistema de Usuários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Escolha uma das opções abaixo: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"menu"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adicionar.php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Criando a Tela de Verificação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 da aula, vamos construir a página </a:t>
            </a:r>
            <a:r>
              <a:rPr lang="pt-BR" dirty="0" err="1"/>
              <a:t>verificarCadastro.php</a:t>
            </a:r>
            <a:r>
              <a:rPr lang="pt-BR" dirty="0"/>
              <a:t>, que tem como objetivo permitir que o usuário busque um cadastro existente informando apenas o e-mail.</a:t>
            </a:r>
          </a:p>
          <a:p>
            <a:pPr>
              <a:spcBef>
                <a:spcPts val="0"/>
              </a:spcBef>
            </a:pPr>
            <a:r>
              <a:rPr lang="pt-BR" dirty="0"/>
              <a:t>Para isso, iremos: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Criar um campo de input onde o usuário poderá digitar o e-mail;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um botão de busca, que irá enviar esse e-mail para o servidor;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Fazer com que, ao clicar em "Buscar", o sistema consulte o banco de dados e retorne os dados do usuário caso ele exista;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Exibir as informações encontradas em formato de tabela;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 também permitir que o usuário possa excluir o cadastro diretamente dessa página, se desejar.</a:t>
            </a:r>
          </a:p>
        </p:txBody>
      </p:sp>
    </p:spTree>
    <p:extLst>
      <p:ext uri="{BB962C8B-B14F-4D97-AF65-F5344CB8AC3E}">
        <p14:creationId xmlns:p14="http://schemas.microsoft.com/office/powerpoint/2010/main" val="1080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verificarCadastro.php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8B2FB5-AC38-483F-BBDF-9FDA2D54AFE3}"/>
              </a:ext>
            </a:extLst>
          </p:cNvPr>
          <p:cNvSpPr/>
          <p:nvPr/>
        </p:nvSpPr>
        <p:spPr>
          <a:xfrm>
            <a:off x="818621" y="2249091"/>
            <a:ext cx="10554759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"Informe o seu E-mail"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"Buscar"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se o formulário foi enviado e pegando o valor do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D9AD9F-3C0A-4B5F-8A3F-F0FC89072434}"/>
              </a:ext>
            </a:extLst>
          </p:cNvPr>
          <p:cNvSpPr/>
          <p:nvPr/>
        </p:nvSpPr>
        <p:spPr>
          <a:xfrm>
            <a:off x="3048000" y="26836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426402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PHP está checando se existe um dado com o nome "</a:t>
            </a:r>
            <a:r>
              <a:rPr lang="pt-BR" dirty="0" err="1"/>
              <a:t>email</a:t>
            </a:r>
            <a:r>
              <a:rPr lang="pt-BR" dirty="0"/>
              <a:t>" vindo do formulário.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Se existir, ele carrega um outro arquivo chamado </a:t>
            </a:r>
            <a:r>
              <a:rPr lang="pt-BR" dirty="0" err="1"/>
              <a:t>conexao.php</a:t>
            </a:r>
            <a:r>
              <a:rPr lang="pt-BR" dirty="0"/>
              <a:t>, que contém os dados de conexão com o banco (como servidor, usuário, senha e nome do banco).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Depois, ele guarda o valor digitado no campo de e-mail dentro da variável $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Criando a consulta para procurar esse e-mail no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86397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Aqui está sendo criada uma instrução SQL que procura por um registro na tabela </a:t>
            </a:r>
            <a:r>
              <a:rPr lang="pt-BR" dirty="0" err="1"/>
              <a:t>usuarios</a:t>
            </a:r>
            <a:r>
              <a:rPr lang="pt-BR" dirty="0"/>
              <a:t> onde o campo </a:t>
            </a:r>
            <a:r>
              <a:rPr lang="pt-BR" dirty="0" err="1"/>
              <a:t>email</a:t>
            </a:r>
            <a:r>
              <a:rPr lang="pt-BR" dirty="0"/>
              <a:t> seja igual ao valor digitado.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ponto de interrogação ? é um espaço reservado para o valor do e-mail, que ainda será preenchido depois.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comando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ser usada de forma segura, evitando que alguém tente escrever comandos maliciosos no campo de e-mail.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E2CC3-0BCF-446B-9C47-FD72FB7A8937}"/>
              </a:ext>
            </a:extLst>
          </p:cNvPr>
          <p:cNvSpPr/>
          <p:nvPr/>
        </p:nvSpPr>
        <p:spPr>
          <a:xfrm>
            <a:off x="2862262" y="2675966"/>
            <a:ext cx="646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email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56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Preenchendo o valor do e-mail e executando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63820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("s", $</a:t>
            </a:r>
            <a:r>
              <a:rPr lang="pt-BR" dirty="0" err="1"/>
              <a:t>email</a:t>
            </a:r>
            <a:r>
              <a:rPr lang="pt-BR" dirty="0"/>
              <a:t>): Associa o valor do e-mail à consulta SQL, tratando-o como uma </a:t>
            </a:r>
            <a:r>
              <a:rPr lang="pt-BR" dirty="0" err="1"/>
              <a:t>string</a:t>
            </a:r>
            <a:r>
              <a:rPr lang="pt-BR" dirty="0"/>
              <a:t> e garantindo segurança contra injeções de SQL.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execute(): Executa a consulta SQL no banco de dados, procurando pelo e-mail informado.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get_result</a:t>
            </a:r>
            <a:r>
              <a:rPr lang="pt-BR" dirty="0"/>
              <a:t>(): Obtém o resultado da consulta, ou seja, os dados encontrados no banco que correspondem ao e-mail.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984BE-ED33-4EE1-9EDE-785BB7872176}"/>
              </a:ext>
            </a:extLst>
          </p:cNvPr>
          <p:cNvSpPr/>
          <p:nvPr/>
        </p:nvSpPr>
        <p:spPr>
          <a:xfrm>
            <a:off x="3047999" y="24574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$email);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1394</TotalTime>
  <Words>1962</Words>
  <Application>Microsoft Office PowerPoint</Application>
  <PresentationFormat>Widescreen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Tema1</vt:lpstr>
      <vt:lpstr>Implementados nova páginas no projeto</vt:lpstr>
      <vt:lpstr>Criação da Página Inicial e Tela de Verificação de Usuário</vt:lpstr>
      <vt:lpstr>1. Criando a Página Inicial (index.php)</vt:lpstr>
      <vt:lpstr>Sintaxe página index.php</vt:lpstr>
      <vt:lpstr>2. Criando a Tela de Verificação de Cadastro</vt:lpstr>
      <vt:lpstr>Sintaxe verificarCadastro.php</vt:lpstr>
      <vt:lpstr>3. Explicando o PHP para buscar usuário</vt:lpstr>
      <vt:lpstr>3. Explicando o PHP para buscar usuário</vt:lpstr>
      <vt:lpstr>3. Explicando o PHP para buscar usuário</vt:lpstr>
      <vt:lpstr>Método get_result() e seus Métodos Associados</vt:lpstr>
      <vt:lpstr>4. Mostrar os dados na tela em forma de tabela</vt:lpstr>
      <vt:lpstr>Sintaxe do cabeçalho tabela a ser criada</vt:lpstr>
      <vt:lpstr>Sintaxe do conteúdo tabela a ser criada</vt:lpstr>
      <vt:lpstr>4. Form na tabela</vt:lpstr>
      <vt:lpstr>Sintaxe caso não encontre o e-mail no Banco de Dados</vt:lpstr>
      <vt:lpstr>Sintaxe caso de erro de conexão com 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121</cp:revision>
  <dcterms:created xsi:type="dcterms:W3CDTF">2022-04-04T19:16:26Z</dcterms:created>
  <dcterms:modified xsi:type="dcterms:W3CDTF">2025-05-04T22:04:06Z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