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9" r:id="rId7"/>
    <p:sldId id="260" r:id="rId8"/>
    <p:sldId id="264" r:id="rId9"/>
    <p:sldId id="397" r:id="rId10"/>
    <p:sldId id="365" r:id="rId11"/>
    <p:sldId id="385" r:id="rId12"/>
    <p:sldId id="386" r:id="rId13"/>
    <p:sldId id="387" r:id="rId14"/>
    <p:sldId id="392" r:id="rId15"/>
    <p:sldId id="393" r:id="rId16"/>
    <p:sldId id="389" r:id="rId17"/>
    <p:sldId id="390" r:id="rId18"/>
    <p:sldId id="396" r:id="rId19"/>
    <p:sldId id="394" r:id="rId20"/>
    <p:sldId id="398" r:id="rId21"/>
    <p:sldId id="391" r:id="rId22"/>
    <p:sldId id="39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50" autoAdjust="0"/>
  </p:normalViewPr>
  <p:slideViewPr>
    <p:cSldViewPr snapToGrid="0">
      <p:cViewPr>
        <p:scale>
          <a:sx n="100" d="100"/>
          <a:sy n="100" d="100"/>
        </p:scale>
        <p:origin x="990" y="38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46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05/05/2025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05/05/2025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092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Estruturas de Repetição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1: Verificando se o formulário foi enviado e pegando o valor do e-mail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ED9AD9F-3C0A-4B5F-8A3F-F0FC89072434}"/>
              </a:ext>
            </a:extLst>
          </p:cNvPr>
          <p:cNvSpPr/>
          <p:nvPr/>
        </p:nvSpPr>
        <p:spPr>
          <a:xfrm>
            <a:off x="3048000" y="2683629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isset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'curso'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$curso = 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'curso'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7" y="4264025"/>
            <a:ext cx="11007306" cy="236537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PHP está checando se existe um dado com o nome “curso" vindo do formulário.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Se existir, ele carrega um outro arquivo chamado </a:t>
            </a:r>
            <a:r>
              <a:rPr lang="pt-BR" dirty="0" err="1"/>
              <a:t>conexao.php</a:t>
            </a:r>
            <a:r>
              <a:rPr lang="pt-BR" dirty="0"/>
              <a:t>, que contém os dados de conexão com o banco (como servidor, usuário, senha e nome do banco).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Depois, ele guarda o valor digitado no campo de curso dentro da variável $curso.</a:t>
            </a:r>
          </a:p>
        </p:txBody>
      </p:sp>
    </p:spTree>
    <p:extLst>
      <p:ext uri="{BB962C8B-B14F-4D97-AF65-F5344CB8AC3E}">
        <p14:creationId xmlns:p14="http://schemas.microsoft.com/office/powerpoint/2010/main" val="107371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2: Criando a consulta para procurar esse e-mail no banco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6" y="3863975"/>
            <a:ext cx="11007306" cy="236537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Aqui está sendo criada uma instrução SQL que procura por um registro na tabela </a:t>
            </a:r>
            <a:r>
              <a:rPr lang="pt-BR" dirty="0" err="1"/>
              <a:t>usuarios</a:t>
            </a:r>
            <a:r>
              <a:rPr lang="pt-BR" dirty="0"/>
              <a:t> onde o campo curso seja igual ao valor digitado.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ponto de interrogação ? é um espaço reservado para o valor do e-mail, que ainda será preenchido depois.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comando $</a:t>
            </a:r>
            <a:r>
              <a:rPr lang="pt-BR" dirty="0" err="1"/>
              <a:t>conn</a:t>
            </a:r>
            <a:r>
              <a:rPr lang="pt-BR" dirty="0"/>
              <a:t>-&gt;prepare($</a:t>
            </a:r>
            <a:r>
              <a:rPr lang="pt-BR" dirty="0" err="1"/>
              <a:t>sql</a:t>
            </a:r>
            <a:r>
              <a:rPr lang="pt-BR" dirty="0"/>
              <a:t>) prepara essa instrução para ser usada de forma segura, evitando que alguém tente escrever comandos maliciosos no campo de curso.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3E2CC3-0BCF-446B-9C47-FD72FB7A8937}"/>
              </a:ext>
            </a:extLst>
          </p:cNvPr>
          <p:cNvSpPr/>
          <p:nvPr/>
        </p:nvSpPr>
        <p:spPr>
          <a:xfrm>
            <a:off x="2862262" y="2675966"/>
            <a:ext cx="6467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curso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$conn-&gt;prepare($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756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3: Preenchendo o valor do e-mail e executando a consulta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6" y="363820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if</a:t>
            </a:r>
            <a:r>
              <a:rPr lang="pt-BR" dirty="0"/>
              <a:t> ($</a:t>
            </a:r>
            <a:r>
              <a:rPr lang="pt-BR" dirty="0" err="1"/>
              <a:t>stmt</a:t>
            </a:r>
            <a:r>
              <a:rPr lang="pt-BR" dirty="0"/>
              <a:t>): Verifica se a preparação da consulta foi bem-sucedida. Se sim, o código dentro do </a:t>
            </a:r>
            <a:r>
              <a:rPr lang="pt-BR" dirty="0" err="1"/>
              <a:t>if</a:t>
            </a:r>
            <a:r>
              <a:rPr lang="pt-BR" dirty="0"/>
              <a:t> é executado.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bind_param</a:t>
            </a:r>
            <a:r>
              <a:rPr lang="pt-BR" dirty="0"/>
              <a:t>("s", $curso): Associa o valor do e-mail à consulta SQL, tratando-o como uma </a:t>
            </a:r>
            <a:r>
              <a:rPr lang="pt-BR" dirty="0" err="1"/>
              <a:t>string</a:t>
            </a:r>
            <a:r>
              <a:rPr lang="pt-BR" dirty="0"/>
              <a:t> e garantindo segurança contra injeções de SQL.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execute(): Executa a consulta SQL no banco de dados, procurando pelo e-mail informado.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get_result</a:t>
            </a:r>
            <a:r>
              <a:rPr lang="pt-BR" dirty="0"/>
              <a:t>(): Obtém o resultado da consulta, ou seja, os dados encontrados no banco que correspondem ao e-mail.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61984BE-ED33-4EE1-9EDE-785BB7872176}"/>
              </a:ext>
            </a:extLst>
          </p:cNvPr>
          <p:cNvSpPr/>
          <p:nvPr/>
        </p:nvSpPr>
        <p:spPr>
          <a:xfrm>
            <a:off x="3047999" y="245745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bind_param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-&gt;execute();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8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Mostrar os dados na tela em forma de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033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parte, vamos aprender como mostrar os dados recuperados do banco de dados em uma tabela HTML.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CDCACAF-6AA5-4E1D-85D1-37BAD52FAFE6}"/>
              </a:ext>
            </a:extLst>
          </p:cNvPr>
          <p:cNvSpPr/>
          <p:nvPr/>
        </p:nvSpPr>
        <p:spPr>
          <a:xfrm>
            <a:off x="3048000" y="28479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($resultado-&gt;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num_rows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97F5459-1009-471B-BBD1-389C270D84AA}"/>
              </a:ext>
            </a:extLst>
          </p:cNvPr>
          <p:cNvSpPr txBox="1">
            <a:spLocks/>
          </p:cNvSpPr>
          <p:nvPr/>
        </p:nvSpPr>
        <p:spPr>
          <a:xfrm>
            <a:off x="592347" y="373345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$resultado-&gt;</a:t>
            </a:r>
            <a:r>
              <a:rPr lang="pt-BR" dirty="0" err="1"/>
              <a:t>num_rows</a:t>
            </a:r>
            <a:r>
              <a:rPr lang="pt-BR" dirty="0"/>
              <a:t> &gt; 0: Verifica se a consulta retornou algum resultado. Caso a consulta tenha encontrado dados no banco de dados, o código dentro do bloco </a:t>
            </a:r>
            <a:r>
              <a:rPr lang="pt-BR" dirty="0" err="1"/>
              <a:t>if</a:t>
            </a:r>
            <a:r>
              <a:rPr lang="pt-BR" dirty="0"/>
              <a:t> será executado.</a:t>
            </a:r>
          </a:p>
        </p:txBody>
      </p:sp>
    </p:spTree>
    <p:extLst>
      <p:ext uri="{BB962C8B-B14F-4D97-AF65-F5344CB8AC3E}">
        <p14:creationId xmlns:p14="http://schemas.microsoft.com/office/powerpoint/2010/main" val="153718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cabeçalho tabela a ser criada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D3228C-7304-4E32-8ED8-793D7E86CA22}"/>
              </a:ext>
            </a:extLst>
          </p:cNvPr>
          <p:cNvSpPr/>
          <p:nvPr/>
        </p:nvSpPr>
        <p:spPr>
          <a:xfrm>
            <a:off x="1710267" y="2172464"/>
            <a:ext cx="87968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echo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&lt;form action='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processaNota.php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method='post' id='form-nota'&gt;</a:t>
            </a:r>
          </a:p>
          <a:p>
            <a:pPr lvl="2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&lt;table&gt;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&lt;tr&gt;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&gt;ID&lt;/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&gt;Nome&lt;/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Sobrenome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&gt;E-mail&lt;/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Excluir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&lt;/tr&gt;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2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Percorrendo todos os alunos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9577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etapa, vamos aprender como criar um formulário HTML que permitirá a alteração das notas do aluno: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97F5459-1009-471B-BBD1-389C270D84AA}"/>
              </a:ext>
            </a:extLst>
          </p:cNvPr>
          <p:cNvSpPr txBox="1">
            <a:spLocks/>
          </p:cNvSpPr>
          <p:nvPr/>
        </p:nvSpPr>
        <p:spPr>
          <a:xfrm>
            <a:off x="592347" y="373345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Essa linha faz parte de um laço de repetição (</a:t>
            </a:r>
            <a:r>
              <a:rPr lang="pt-BR" dirty="0" err="1"/>
              <a:t>while</a:t>
            </a:r>
            <a:r>
              <a:rPr lang="pt-BR" dirty="0"/>
              <a:t>) que está percorrendo todos os registros retornados pelo banco de dados (armazenados na variável $resultado).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$</a:t>
            </a:r>
            <a:r>
              <a:rPr lang="pt-BR" dirty="0" err="1"/>
              <a:t>row</a:t>
            </a:r>
            <a:r>
              <a:rPr lang="pt-BR" dirty="0"/>
              <a:t> = $resultado-&gt;</a:t>
            </a:r>
            <a:r>
              <a:rPr lang="pt-BR" dirty="0" err="1"/>
              <a:t>fetch_assoc</a:t>
            </a:r>
            <a:r>
              <a:rPr lang="pt-BR" dirty="0"/>
              <a:t>(): O método </a:t>
            </a:r>
            <a:r>
              <a:rPr lang="pt-BR" dirty="0" err="1"/>
              <a:t>fetch_assoc</a:t>
            </a:r>
            <a:r>
              <a:rPr lang="pt-BR" dirty="0"/>
              <a:t>() retorna uma linha de dados do resultado da consulta como um </a:t>
            </a:r>
            <a:r>
              <a:rPr lang="pt-BR" dirty="0" err="1"/>
              <a:t>array</a:t>
            </a:r>
            <a:r>
              <a:rPr lang="pt-BR" dirty="0"/>
              <a:t> associativo. Isso significa que, para cada campo da tabela, será criada uma chave no </a:t>
            </a:r>
            <a:r>
              <a:rPr lang="pt-BR" dirty="0" err="1"/>
              <a:t>array</a:t>
            </a:r>
            <a:r>
              <a:rPr lang="pt-BR" dirty="0"/>
              <a:t> com o nome da coluna, como por exemplo, $</a:t>
            </a:r>
            <a:r>
              <a:rPr lang="pt-BR" dirty="0" err="1"/>
              <a:t>row</a:t>
            </a:r>
            <a:r>
              <a:rPr lang="pt-BR" dirty="0"/>
              <a:t>['NOME’].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0951799-93CB-4C17-877E-7D2BB65C6EA1}"/>
              </a:ext>
            </a:extLst>
          </p:cNvPr>
          <p:cNvSpPr/>
          <p:nvPr/>
        </p:nvSpPr>
        <p:spPr>
          <a:xfrm>
            <a:off x="3344285" y="2939879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($row = 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fetch_assoc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8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Sintaxe do conteúdo tabela a ser criada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E358AE5-9C41-4D7A-AC78-D2F74713CCFC}"/>
              </a:ext>
            </a:extLst>
          </p:cNvPr>
          <p:cNvSpPr/>
          <p:nvPr/>
        </p:nvSpPr>
        <p:spPr>
          <a:xfrm>
            <a:off x="470429" y="2168311"/>
            <a:ext cx="112511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tbody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['ID']}&lt;/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['NOME']}&lt;/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['SOBRENOME']}&lt;/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         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nota_atividade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['ID']}]'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step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='0.01'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required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      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      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         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nota_prova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['ID']}]'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step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='0.01'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required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      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Sintaxe do conteúdo tabela a ser criada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F15DF3-F6AC-4A46-8499-F46820361CFA}"/>
              </a:ext>
            </a:extLst>
          </p:cNvPr>
          <p:cNvSpPr/>
          <p:nvPr/>
        </p:nvSpPr>
        <p:spPr>
          <a:xfrm>
            <a:off x="2447925" y="1951672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tbody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='Enviar’&gt;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caso não encontre o e-mail no Banco de Dados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94521BE-FE53-4C72-8449-603AE1B61670}"/>
              </a:ext>
            </a:extLst>
          </p:cNvPr>
          <p:cNvSpPr/>
          <p:nvPr/>
        </p:nvSpPr>
        <p:spPr>
          <a:xfrm>
            <a:off x="1514475" y="2189887"/>
            <a:ext cx="90297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='mensagem erro'&gt;E-mail &lt;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strong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&gt;$curso&lt;/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strong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 não encontrado.&lt;/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5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caso de erro de conexão com o Banco de Dados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0A82438-BB69-4ED8-A09A-2C22AFFC9030}"/>
              </a:ext>
            </a:extLst>
          </p:cNvPr>
          <p:cNvSpPr/>
          <p:nvPr/>
        </p:nvSpPr>
        <p:spPr>
          <a:xfrm>
            <a:off x="857250" y="2505670"/>
            <a:ext cx="104775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360000"/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='mensagem erro'&gt;Erro na consulta: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. 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360000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57FCE-078E-6125-11F0-0815F410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Laços de Repetição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FD8B-AF89-47D5-4996-02747643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laços de repetição são estruturas fundamentais na programação que permitem executar um bloco de código várias vezes de forma automatizada. Eles são essenciais para automatizar tarefas repetitivas, tornando o código mais eficiente e limpo, sendo utilizados para tarefas: </a:t>
            </a:r>
          </a:p>
          <a:p>
            <a:pPr marL="1028700" lvl="1" indent="-342900"/>
            <a:r>
              <a:rPr lang="pt-BR" dirty="0"/>
              <a:t>✅ Automatizar tarefas repetitivas.</a:t>
            </a:r>
          </a:p>
          <a:p>
            <a:pPr marL="1028700" lvl="1" indent="-342900"/>
            <a:r>
              <a:rPr lang="pt-BR" dirty="0"/>
              <a:t>✅ Reduzir a quantidade de código necessário.</a:t>
            </a:r>
          </a:p>
          <a:p>
            <a:pPr marL="1028700" lvl="1" indent="-342900"/>
            <a:r>
              <a:rPr lang="pt-BR" dirty="0"/>
              <a:t>✅ Facilitar a manipulação de listas, </a:t>
            </a:r>
            <a:r>
              <a:rPr lang="pt-BR" dirty="0" err="1"/>
              <a:t>arrays</a:t>
            </a:r>
            <a:r>
              <a:rPr lang="pt-BR" dirty="0"/>
              <a:t> e coleções de dados.</a:t>
            </a:r>
          </a:p>
          <a:p>
            <a:pPr marL="1028700" lvl="1" indent="-342900"/>
            <a:r>
              <a:rPr lang="pt-BR" dirty="0"/>
              <a:t>✅ Tornar o código mais eficiente e fácil de manter.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7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FB586-5B6F-CF20-14ED-7364DDC54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9C270-9D66-2A86-E1A4-33E14646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D4F9E-E7D1-21F3-35D7-308F30F6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6862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while</a:t>
            </a:r>
            <a:r>
              <a:rPr lang="pt-BR" dirty="0"/>
              <a:t> é utilizado quando não se sabe ao certo quantas vezes será necessário repetir a ação. Ele executa enquanto a condição for verdadeira.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AE9E0D5-0023-49EC-B917-880887EE98B0}"/>
              </a:ext>
            </a:extLst>
          </p:cNvPr>
          <p:cNvSpPr/>
          <p:nvPr/>
        </p:nvSpPr>
        <p:spPr>
          <a:xfrm>
            <a:off x="3048000" y="35200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$i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($i &lt;=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"Valor de i: $i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$i++;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8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6B4FC-8375-1871-6635-80E3EA7D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do...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33117-592B-2097-ABBC-0A3ECDD5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89470"/>
          </a:xfrm>
        </p:spPr>
        <p:txBody>
          <a:bodyPr/>
          <a:lstStyle/>
          <a:p>
            <a:r>
              <a:rPr lang="pt-BR" dirty="0"/>
              <a:t>O do...</a:t>
            </a:r>
            <a:r>
              <a:rPr lang="pt-BR" dirty="0" err="1"/>
              <a:t>while</a:t>
            </a:r>
            <a:r>
              <a:rPr lang="pt-BR" dirty="0"/>
              <a:t> funciona como o </a:t>
            </a:r>
            <a:r>
              <a:rPr lang="pt-BR" dirty="0" err="1"/>
              <a:t>while</a:t>
            </a:r>
            <a:r>
              <a:rPr lang="pt-BR" dirty="0"/>
              <a:t>, porém ele sempre executa o bloco de código pelo menos uma vez, mesmo que a condição seja falsa logo na primeira verificação.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E805A6-5B6E-497C-A006-087907C5C2B3}"/>
              </a:ext>
            </a:extLst>
          </p:cNvPr>
          <p:cNvSpPr/>
          <p:nvPr/>
        </p:nvSpPr>
        <p:spPr>
          <a:xfrm>
            <a:off x="3048000" y="35758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$i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"Valor de i: $i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$i++;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($i &lt;=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5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2575D-BB9A-0DE3-7672-EEBAF4E5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Laços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A4717-43C9-6954-5376-EAB4C0FE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Resumo de quando usar cada laço:</a:t>
            </a:r>
          </a:p>
          <a:p>
            <a:pPr marL="457200" lvl="1" indent="0">
              <a:buNone/>
            </a:pPr>
            <a:r>
              <a:rPr lang="pt-BR" dirty="0"/>
              <a:t>✅ </a:t>
            </a:r>
            <a:r>
              <a:rPr lang="pt-BR" dirty="0" err="1"/>
              <a:t>while</a:t>
            </a:r>
            <a:r>
              <a:rPr lang="pt-BR" dirty="0"/>
              <a:t> → Quando você repete algo até que uma condição se torne falsa.</a:t>
            </a:r>
          </a:p>
          <a:p>
            <a:pPr marL="457200" lvl="1" indent="0">
              <a:buNone/>
            </a:pPr>
            <a:r>
              <a:rPr lang="pt-BR" dirty="0"/>
              <a:t>✅ do...</a:t>
            </a:r>
            <a:r>
              <a:rPr lang="pt-BR" dirty="0" err="1"/>
              <a:t>while</a:t>
            </a:r>
            <a:r>
              <a:rPr lang="pt-BR" dirty="0"/>
              <a:t> → Quando precisa garantir que o bloco será executado pelo menos uma vez.</a:t>
            </a:r>
          </a:p>
          <a:p>
            <a:pPr marL="457200" lvl="1" indent="0">
              <a:buNone/>
            </a:pPr>
            <a:r>
              <a:rPr lang="pt-BR" dirty="0"/>
              <a:t>✅ for → Quando você sabe o número exato de repetições.</a:t>
            </a:r>
          </a:p>
          <a:p>
            <a:pPr marL="457200" lvl="1" indent="0">
              <a:buNone/>
            </a:pPr>
            <a:r>
              <a:rPr lang="pt-BR" dirty="0"/>
              <a:t>✅ </a:t>
            </a:r>
            <a:r>
              <a:rPr lang="pt-BR" dirty="0" err="1"/>
              <a:t>forEach</a:t>
            </a:r>
            <a:r>
              <a:rPr lang="pt-BR" dirty="0"/>
              <a:t> → Quando deseja iterar sobre um </a:t>
            </a:r>
            <a:r>
              <a:rPr lang="pt-BR" dirty="0" err="1"/>
              <a:t>array</a:t>
            </a:r>
            <a:r>
              <a:rPr lang="pt-BR" dirty="0"/>
              <a:t> de forma simples, usando uma função de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49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966"/>
            <a:ext cx="9144000" cy="1776069"/>
          </a:xfrm>
        </p:spPr>
        <p:txBody>
          <a:bodyPr/>
          <a:lstStyle/>
          <a:p>
            <a:r>
              <a:rPr lang="pt-BR" sz="5400" dirty="0"/>
              <a:t>Criação da página de Atualização de Nota</a:t>
            </a:r>
          </a:p>
        </p:txBody>
      </p:sp>
    </p:spTree>
    <p:extLst>
      <p:ext uri="{BB962C8B-B14F-4D97-AF65-F5344CB8AC3E}">
        <p14:creationId xmlns:p14="http://schemas.microsoft.com/office/powerpoint/2010/main" val="288910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Página Atualização de Notas por Curso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7169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Hoje vamos implementar a funcionalidade de atualização de notas, permitindo que professores consultem alunos de um curso e preencham notas de atividades e provas. O foco é entender o fluxo de navegação e interação do sistema.</a:t>
            </a:r>
          </a:p>
          <a:p>
            <a:pPr>
              <a:spcBef>
                <a:spcPts val="0"/>
              </a:spcBef>
            </a:pPr>
            <a:r>
              <a:rPr lang="pt-BR" b="1" dirty="0"/>
              <a:t>Fluxo de Navegação no Sistema:</a:t>
            </a:r>
          </a:p>
          <a:p>
            <a:pPr>
              <a:spcBef>
                <a:spcPts val="0"/>
              </a:spcBef>
            </a:pPr>
            <a:r>
              <a:rPr lang="pt-BR" dirty="0"/>
              <a:t>Vamos entender como o usuário irá interagir com o sistema. O caminho será o seguinte: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Na tela inicial, ele verá um menu com diversas opções;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Ao clicar em "Atualizar Notas", será redirecionado para a tela de seleção de curso;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Nessa tela, o professor seleciona o curso desejado e clica no botão "Buscar";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O sistema consulta o banco de dados e exibe uma lista de alunos matriculados naquele curso;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Ao lado de cada aluno, haverá campos para digitar as notas da atividade e da prova;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O professor preenche os campos e poderá, em um próximo passo, salvar essas notas no sistema.</a:t>
            </a:r>
          </a:p>
        </p:txBody>
      </p:sp>
    </p:spTree>
    <p:extLst>
      <p:ext uri="{BB962C8B-B14F-4D97-AF65-F5344CB8AC3E}">
        <p14:creationId xmlns:p14="http://schemas.microsoft.com/office/powerpoint/2010/main" val="188441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Criando a Tela de Atualizar Nota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parte da aula, vamos construir a página </a:t>
            </a:r>
            <a:r>
              <a:rPr lang="pt-BR" dirty="0" err="1"/>
              <a:t>verificarNota.php</a:t>
            </a:r>
            <a:r>
              <a:rPr lang="pt-BR" dirty="0"/>
              <a:t>, que tem como objetivo permitir que o usuário busque um cadastro existente informando apenas o e-mail.</a:t>
            </a:r>
          </a:p>
          <a:p>
            <a:pPr>
              <a:spcBef>
                <a:spcPts val="0"/>
              </a:spcBef>
            </a:pPr>
            <a:r>
              <a:rPr lang="pt-BR" dirty="0"/>
              <a:t>Para isso, iremos: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Criar um campo de input onde o usuário poderá digitar o curso;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Adicionar um botão de busca, que irá enviar esse curso para o servidor;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Fazer com que, ao clicar em "Buscar", o sistema consulte o banco de dados e retorne os dados dos usuários dentro do curso informado;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Exibir as informações encontradas em formato de tabela;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 também permitir que o usuário possam atualizar as notas dos alunos.</a:t>
            </a:r>
          </a:p>
        </p:txBody>
      </p:sp>
    </p:spTree>
    <p:extLst>
      <p:ext uri="{BB962C8B-B14F-4D97-AF65-F5344CB8AC3E}">
        <p14:creationId xmlns:p14="http://schemas.microsoft.com/office/powerpoint/2010/main" val="10800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verificarCadastro.php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93C68C-D2FD-4F3B-8C31-7606ABE74448}"/>
              </a:ext>
            </a:extLst>
          </p:cNvPr>
          <p:cNvSpPr/>
          <p:nvPr/>
        </p:nvSpPr>
        <p:spPr>
          <a:xfrm>
            <a:off x="883709" y="2241620"/>
            <a:ext cx="104245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80000"/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8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containerSection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action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atualizarNota.php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54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"curso"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"curso"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"estilo"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analise_desenvolvimento_sistemas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Análise e Desenvolvimento de Sistemas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engenharia_software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Engenharia de Software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ciencias_computacao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Ciências da Computação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sistemas_informacao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Sistemas da Informação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54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54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"Buscar"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8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8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indent="36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sz="1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indent="36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indent="18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80000"/>
            <a:endParaRPr lang="pt-BR" sz="1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80000"/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16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Props1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069D1F-6C1F-4FA3-8CCB-EA801E558BEC}">
  <ds:schemaRefs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9359566a-d9e3-4df0-bfba-fd78eef428d8"/>
    <ds:schemaRef ds:uri="http://schemas.openxmlformats.org/package/2006/metadata/core-properties"/>
    <ds:schemaRef ds:uri="70a57813-994f-4259-80d7-0e2fa131df4f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1456</TotalTime>
  <Words>1777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Tema1</vt:lpstr>
      <vt:lpstr>Estruturas de Repetição</vt:lpstr>
      <vt:lpstr>Introdução aos Laços de Repetição </vt:lpstr>
      <vt:lpstr>Laço While </vt:lpstr>
      <vt:lpstr>Laço do...while</vt:lpstr>
      <vt:lpstr>Resumo Laços</vt:lpstr>
      <vt:lpstr>Criação da página de Atualização de Nota</vt:lpstr>
      <vt:lpstr>Criação da Página Atualização de Notas por Curso </vt:lpstr>
      <vt:lpstr>1. Criando a Tela de Atualizar Nota</vt:lpstr>
      <vt:lpstr>Sintaxe verificarCadastro.php</vt:lpstr>
      <vt:lpstr>2. Explicando o PHP para buscar usuário</vt:lpstr>
      <vt:lpstr>2. Explicando o PHP para buscar usuário</vt:lpstr>
      <vt:lpstr>2. Explicando o PHP para buscar usuário</vt:lpstr>
      <vt:lpstr>3. Mostrar os dados na tela em forma de tabela</vt:lpstr>
      <vt:lpstr>Sintaxe do cabeçalho tabela a ser criada</vt:lpstr>
      <vt:lpstr>4. Percorrendo todos os alunos </vt:lpstr>
      <vt:lpstr>Sintaxe do conteúdo tabela a ser criada</vt:lpstr>
      <vt:lpstr>Sintaxe do conteúdo tabela a ser criada</vt:lpstr>
      <vt:lpstr>Sintaxe caso não encontre o e-mail no Banco de Dados</vt:lpstr>
      <vt:lpstr>Sintaxe caso de erro de conexão com o Banco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Miho</cp:lastModifiedBy>
  <cp:revision>146</cp:revision>
  <dcterms:created xsi:type="dcterms:W3CDTF">2022-04-04T19:16:26Z</dcterms:created>
  <dcterms:modified xsi:type="dcterms:W3CDTF">2025-05-05T15:02:37Z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