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0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5" name="Google Shape;7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524000" y="1652931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  <a:defRPr sz="6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1524000" y="4260550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0" name="Google Shape;60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>
            <a:spLocks noGrp="1"/>
          </p:cNvSpPr>
          <p:nvPr>
            <p:ph type="title"/>
          </p:nvPr>
        </p:nvSpPr>
        <p:spPr>
          <a:xfrm>
            <a:off x="838200" y="828134"/>
            <a:ext cx="9392728" cy="491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body" idx="1"/>
          </p:nvPr>
        </p:nvSpPr>
        <p:spPr>
          <a:xfrm rot="5400000">
            <a:off x="3786847" y="-1355935"/>
            <a:ext cx="4618307" cy="10981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0" y="6762736"/>
            <a:ext cx="12192000" cy="9526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292A86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1" name="Google Shape;11;p1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582422" y="635357"/>
            <a:ext cx="122428" cy="888712"/>
          </a:xfrm>
          <a:prstGeom prst="rect">
            <a:avLst/>
          </a:prstGeom>
          <a:solidFill>
            <a:srgbClr val="292A86"/>
          </a:solidFill>
          <a:ln>
            <a:noFill/>
          </a:ln>
        </p:spPr>
      </p:pic>
      <p:pic>
        <p:nvPicPr>
          <p:cNvPr id="12" name="Google Shape;12;p1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0283716" y="719713"/>
            <a:ext cx="1273846" cy="720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 txBox="1">
            <a:spLocks noGrp="1"/>
          </p:cNvSpPr>
          <p:nvPr>
            <p:ph type="ctrTitle"/>
          </p:nvPr>
        </p:nvSpPr>
        <p:spPr>
          <a:xfrm>
            <a:off x="1524000" y="1652931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lang="pt-BR" sz="4800" dirty="0"/>
              <a:t>Ameaças </a:t>
            </a:r>
            <a:r>
              <a:rPr lang="pt-BR" sz="4800" dirty="0" err="1"/>
              <a:t>Ciberneticas</a:t>
            </a:r>
            <a:endParaRPr dirty="0"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1"/>
          </p:nvPr>
        </p:nvSpPr>
        <p:spPr>
          <a:xfrm>
            <a:off x="1524000" y="4260550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/>
              <a:t>Prof. Esp. Pedro Miho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8</Words>
  <Application>Microsoft Office PowerPoint</Application>
  <PresentationFormat>Widescreen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Tema do Office</vt:lpstr>
      <vt:lpstr>Ameaças Ciberneticas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Pilares da Segurança da Informação</dc:title>
  <cp:lastModifiedBy>Professor</cp:lastModifiedBy>
  <cp:revision>25</cp:revision>
  <dcterms:modified xsi:type="dcterms:W3CDTF">2025-02-14T20:30:52Z</dcterms:modified>
</cp:coreProperties>
</file>