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E7"/>
    <a:srgbClr val="043073"/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conomia.awesomeapi.com.br/last/USD-BR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4800" b="1" dirty="0"/>
              <a:t>Desafio: Conversor de Moedas com Cotação do Dólar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D828B-CEA5-4C90-8E2F-59C51CDA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🎯 Objetivo: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35753E-8BD5-480B-8DDC-28411A345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uma página que consome uma API de câmbio para exibir a cotação atual do </a:t>
            </a:r>
            <a:r>
              <a:rPr lang="pt-BR" b="1" dirty="0"/>
              <a:t>dólar</a:t>
            </a:r>
            <a:r>
              <a:rPr lang="pt-BR" dirty="0"/>
              <a:t> (USD para BRL) e permite ao usuário converter um valor em dólar para reais.</a:t>
            </a:r>
          </a:p>
        </p:txBody>
      </p:sp>
    </p:spTree>
    <p:extLst>
      <p:ext uri="{BB962C8B-B14F-4D97-AF65-F5344CB8AC3E}">
        <p14:creationId xmlns:p14="http://schemas.microsoft.com/office/powerpoint/2010/main" val="176159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978CF-3401-4B20-9F9E-F532ECE2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🛠️ Requisitos Técnicos: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502B2-4378-48D5-AD2B-9C11D394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pt-BR" b="1" dirty="0"/>
              <a:t>Consumir a API de câmbio: Use a API do </a:t>
            </a:r>
            <a:r>
              <a:rPr lang="pt-BR" b="1" dirty="0" err="1"/>
              <a:t>AwesomeAPI</a:t>
            </a:r>
            <a:r>
              <a:rPr lang="pt-BR" b="1" dirty="0"/>
              <a:t> para buscar a cotação atual do dólar:</a:t>
            </a:r>
          </a:p>
          <a:p>
            <a:pPr algn="ctr">
              <a:spcBef>
                <a:spcPts val="0"/>
              </a:spcBef>
            </a:pPr>
            <a:r>
              <a:rPr lang="pt-BR" dirty="0">
                <a:hlinkClick r:id="rId2"/>
              </a:rPr>
              <a:t>https://economia.awesomeapi.com.br/last/USD-BRL</a:t>
            </a:r>
            <a:endParaRPr lang="pt-BR" dirty="0"/>
          </a:p>
          <a:p>
            <a:pPr marL="457200" indent="-457200">
              <a:spcBef>
                <a:spcPts val="0"/>
              </a:spcBef>
              <a:buFont typeface="+mj-lt"/>
              <a:buAutoNum type="arabicPeriod" startAt="2"/>
            </a:pPr>
            <a:r>
              <a:rPr lang="pt-BR" b="1" dirty="0"/>
              <a:t>Criar os seguintes elementos HTML: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Um campo de entrada para o valor em dólares (</a:t>
            </a:r>
            <a:r>
              <a:rPr lang="pt-BR" dirty="0" err="1"/>
              <a:t>ex</a:t>
            </a:r>
            <a:r>
              <a:rPr lang="pt-BR" dirty="0"/>
              <a:t>: 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number</a:t>
            </a:r>
            <a:r>
              <a:rPr lang="pt-BR" dirty="0"/>
              <a:t>").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Um botão para converter o valor.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Um parágrafo ou </a:t>
            </a:r>
            <a:r>
              <a:rPr lang="pt-BR" dirty="0" err="1"/>
              <a:t>div</a:t>
            </a:r>
            <a:r>
              <a:rPr lang="pt-BR" dirty="0"/>
              <a:t> para exibir o valor convertido.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Um local na tela que mostre a cotação atual do dólar.</a:t>
            </a:r>
          </a:p>
          <a:p>
            <a:pPr marL="342900" indent="-342900"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68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978CF-3401-4B20-9F9E-F532ECE2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🛠️ Requisitos Técnicos: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502B2-4378-48D5-AD2B-9C11D3944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pt-BR" b="1" dirty="0"/>
              <a:t>Regras do programa</a:t>
            </a:r>
            <a:r>
              <a:rPr lang="pt-BR" dirty="0"/>
              <a:t>:</a:t>
            </a:r>
          </a:p>
          <a:p>
            <a:pPr marL="1028700" lvl="1" indent="-342900"/>
            <a:r>
              <a:rPr lang="pt-BR" dirty="0"/>
              <a:t>Ao carregar a página, a cotação do dólar deve ser exibida.</a:t>
            </a:r>
          </a:p>
          <a:p>
            <a:pPr marL="1028700" lvl="1" indent="-342900"/>
            <a:r>
              <a:rPr lang="pt-BR" dirty="0"/>
              <a:t>Ao clicar no botão "Converter", o valor digitado deve ser multiplicado pela cotação e exibido formatado em reais (</a:t>
            </a:r>
            <a:r>
              <a:rPr lang="pt-BR" dirty="0" err="1"/>
              <a:t>ex</a:t>
            </a:r>
            <a:r>
              <a:rPr lang="pt-BR" dirty="0"/>
              <a:t>: R$ 53,40).</a:t>
            </a:r>
          </a:p>
          <a:p>
            <a:pPr marL="1028700" lvl="1" indent="-342900"/>
            <a:r>
              <a:rPr lang="pt-BR" dirty="0"/>
              <a:t>Se o usuário digitar um valor inválido (negativo ou vazio), exiba uma mensagem de erro.</a:t>
            </a:r>
          </a:p>
          <a:p>
            <a:pPr marL="342900" indent="-342900"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3747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2116</TotalTime>
  <Words>208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Desafio: Conversor de Moedas com Cotação do Dólar</vt:lpstr>
      <vt:lpstr>🎯 Objetivo: </vt:lpstr>
      <vt:lpstr>🛠️ Requisitos Técnicos: </vt:lpstr>
      <vt:lpstr>🛠️ Requisitos Técnicos: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254</cp:revision>
  <dcterms:created xsi:type="dcterms:W3CDTF">2024-03-08T12:14:33Z</dcterms:created>
  <dcterms:modified xsi:type="dcterms:W3CDTF">2025-04-29T13:01:10Z</dcterms:modified>
</cp:coreProperties>
</file>