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 err="1"/>
              <a:t>FlexBox</a:t>
            </a:r>
            <a:r>
              <a:rPr lang="pt-BR" sz="5400" dirty="0"/>
              <a:t>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FC49-76A7-45D3-B289-D20E515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Wrap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D6E85-15CC-456A-A19F-81BC7762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8289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flex-wrap</a:t>
            </a:r>
            <a:r>
              <a:rPr lang="pt-BR" dirty="0"/>
              <a:t> define se os itens dentro de um contêiner devem quebrar linha quando não houver espaço suficiente ou se devem permanecer em uma única linha, você deve utilizar ele quando:</a:t>
            </a:r>
          </a:p>
          <a:p>
            <a:pPr marL="1028700" lvl="1" indent="-342900"/>
            <a:r>
              <a:rPr lang="pt-BR" dirty="0"/>
              <a:t>Precisar de </a:t>
            </a:r>
            <a:r>
              <a:rPr lang="pt-BR" b="1" dirty="0"/>
              <a:t>layouts responsivos</a:t>
            </a:r>
            <a:r>
              <a:rPr lang="pt-BR" dirty="0"/>
              <a:t> sem distorcer os itens.</a:t>
            </a:r>
          </a:p>
          <a:p>
            <a:pPr marL="1028700" lvl="1" indent="-342900"/>
            <a:r>
              <a:rPr lang="pt-BR" dirty="0"/>
              <a:t>Houver </a:t>
            </a:r>
            <a:r>
              <a:rPr lang="pt-BR" b="1" dirty="0"/>
              <a:t>muitos itens</a:t>
            </a:r>
            <a:r>
              <a:rPr lang="pt-BR" dirty="0"/>
              <a:t> e precisar que eles </a:t>
            </a:r>
            <a:r>
              <a:rPr lang="pt-BR" b="1" dirty="0"/>
              <a:t>se ajustem dinamicamente</a:t>
            </a:r>
            <a:r>
              <a:rPr lang="pt-BR" dirty="0"/>
              <a:t>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251D63-464D-40EF-B0CC-DB313642C2FB}"/>
              </a:ext>
            </a:extLst>
          </p:cNvPr>
          <p:cNvGrpSpPr/>
          <p:nvPr/>
        </p:nvGrpSpPr>
        <p:grpSpPr>
          <a:xfrm>
            <a:off x="749185" y="4462025"/>
            <a:ext cx="3213215" cy="1080000"/>
            <a:chOff x="749185" y="3601945"/>
            <a:chExt cx="4667546" cy="144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30F3F7A-9F07-44BC-BB03-A40D1FF48BE5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93E696B-BD85-4FE0-9619-243E4ECE3A8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5EF4DE5-02B9-428A-ACBC-D5BB54A0B691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FB70C6C-B6F8-4771-9DD9-A816C8524742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DF8C29C-4651-45F8-A7E9-0B117D8922DB}"/>
              </a:ext>
            </a:extLst>
          </p:cNvPr>
          <p:cNvGrpSpPr/>
          <p:nvPr/>
        </p:nvGrpSpPr>
        <p:grpSpPr>
          <a:xfrm>
            <a:off x="5299020" y="4500579"/>
            <a:ext cx="2001891" cy="2082891"/>
            <a:chOff x="6622997" y="4469247"/>
            <a:chExt cx="2001891" cy="208289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CCE58D-F34A-493A-82F0-03471DD00308}"/>
                </a:ext>
              </a:extLst>
            </p:cNvPr>
            <p:cNvSpPr/>
            <p:nvPr/>
          </p:nvSpPr>
          <p:spPr>
            <a:xfrm>
              <a:off x="6622997" y="4469247"/>
              <a:ext cx="2001891" cy="2082891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A398D56-BAC6-408A-8D06-F21355187E0A}"/>
                </a:ext>
              </a:extLst>
            </p:cNvPr>
            <p:cNvSpPr/>
            <p:nvPr/>
          </p:nvSpPr>
          <p:spPr>
            <a:xfrm>
              <a:off x="6788141" y="4604248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AD972A4-FD55-46E6-8C5F-D226D2154E99}"/>
                </a:ext>
              </a:extLst>
            </p:cNvPr>
            <p:cNvSpPr/>
            <p:nvPr/>
          </p:nvSpPr>
          <p:spPr>
            <a:xfrm>
              <a:off x="7696775" y="4604248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8340BD0-30CC-45E2-88FF-0B2474A267C8}"/>
                </a:ext>
              </a:extLst>
            </p:cNvPr>
            <p:cNvSpPr/>
            <p:nvPr/>
          </p:nvSpPr>
          <p:spPr>
            <a:xfrm>
              <a:off x="6788141" y="5598580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4FF5FF-45F7-43D1-8253-51E973460FEF}"/>
              </a:ext>
            </a:extLst>
          </p:cNvPr>
          <p:cNvSpPr txBox="1"/>
          <p:nvPr/>
        </p:nvSpPr>
        <p:spPr>
          <a:xfrm>
            <a:off x="1354847" y="3980634"/>
            <a:ext cx="20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9CB9C1-2ADB-4C0C-B981-5D2DDBDD4027}"/>
              </a:ext>
            </a:extLst>
          </p:cNvPr>
          <p:cNvSpPr txBox="1"/>
          <p:nvPr/>
        </p:nvSpPr>
        <p:spPr>
          <a:xfrm>
            <a:off x="5299020" y="3980634"/>
            <a:ext cx="20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4B3937A-1032-46D8-93C4-E8FCFC113B87}"/>
              </a:ext>
            </a:extLst>
          </p:cNvPr>
          <p:cNvCxnSpPr>
            <a:cxnSpLocks/>
          </p:cNvCxnSpPr>
          <p:nvPr/>
        </p:nvCxnSpPr>
        <p:spPr>
          <a:xfrm>
            <a:off x="5061303" y="4479695"/>
            <a:ext cx="0" cy="21037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CFAE12-BC85-4B68-B12A-095956263136}"/>
              </a:ext>
            </a:extLst>
          </p:cNvPr>
          <p:cNvSpPr txBox="1"/>
          <p:nvPr/>
        </p:nvSpPr>
        <p:spPr>
          <a:xfrm rot="16200000">
            <a:off x="4415171" y="539308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5EC2C93-10F5-41EB-980D-1FF664C23C39}"/>
              </a:ext>
            </a:extLst>
          </p:cNvPr>
          <p:cNvSpPr/>
          <p:nvPr/>
        </p:nvSpPr>
        <p:spPr>
          <a:xfrm>
            <a:off x="9158220" y="4500579"/>
            <a:ext cx="2001891" cy="2082891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3F7BB19-4B92-4C0B-9F25-3715D09BE330}"/>
              </a:ext>
            </a:extLst>
          </p:cNvPr>
          <p:cNvSpPr/>
          <p:nvPr/>
        </p:nvSpPr>
        <p:spPr>
          <a:xfrm>
            <a:off x="9323364" y="4635580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FE5461-A5D9-4118-AD43-21334E227E3A}"/>
              </a:ext>
            </a:extLst>
          </p:cNvPr>
          <p:cNvSpPr/>
          <p:nvPr/>
        </p:nvSpPr>
        <p:spPr>
          <a:xfrm>
            <a:off x="10231998" y="5629912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144605A-32F9-4680-BC8C-52DF2D090155}"/>
              </a:ext>
            </a:extLst>
          </p:cNvPr>
          <p:cNvSpPr/>
          <p:nvPr/>
        </p:nvSpPr>
        <p:spPr>
          <a:xfrm>
            <a:off x="9323364" y="5629912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BFE1B0-4B3D-4A89-84CA-2A98E8D8BD17}"/>
              </a:ext>
            </a:extLst>
          </p:cNvPr>
          <p:cNvSpPr txBox="1"/>
          <p:nvPr/>
        </p:nvSpPr>
        <p:spPr>
          <a:xfrm>
            <a:off x="8846138" y="3980634"/>
            <a:ext cx="24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-reverse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35D7245-FA7B-46E9-9BCE-51075A032E7E}"/>
              </a:ext>
            </a:extLst>
          </p:cNvPr>
          <p:cNvCxnSpPr>
            <a:cxnSpLocks/>
          </p:cNvCxnSpPr>
          <p:nvPr/>
        </p:nvCxnSpPr>
        <p:spPr>
          <a:xfrm flipV="1">
            <a:off x="8920503" y="4479695"/>
            <a:ext cx="0" cy="21037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FBBB9F-419C-4FD5-BE9C-1FFFEF47A883}"/>
              </a:ext>
            </a:extLst>
          </p:cNvPr>
          <p:cNvSpPr txBox="1"/>
          <p:nvPr/>
        </p:nvSpPr>
        <p:spPr>
          <a:xfrm rot="16200000">
            <a:off x="8274371" y="539308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15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2D81B-5BF7-4D23-8682-63AD434F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2BC65-3675-4C17-8DE9-8639D843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7719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flex-flow</a:t>
            </a:r>
            <a:r>
              <a:rPr lang="pt-BR" dirty="0"/>
              <a:t> é uma propriedade abreviada que combina </a:t>
            </a:r>
            <a:r>
              <a:rPr lang="pt-BR" dirty="0" err="1"/>
              <a:t>flex-direction</a:t>
            </a:r>
            <a:r>
              <a:rPr lang="pt-BR" dirty="0"/>
              <a:t> e </a:t>
            </a:r>
            <a:r>
              <a:rPr lang="pt-BR" dirty="0" err="1"/>
              <a:t>flex-wrap</a:t>
            </a:r>
            <a:r>
              <a:rPr lang="pt-BR" dirty="0"/>
              <a:t> em uma única declaração. Isso facilita a escrita do código e mantém o CSS mais limpo.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25482C-1989-48B7-BFA4-0D998D813103}"/>
              </a:ext>
            </a:extLst>
          </p:cNvPr>
          <p:cNvSpPr/>
          <p:nvPr/>
        </p:nvSpPr>
        <p:spPr>
          <a:xfrm>
            <a:off x="592347" y="3766290"/>
            <a:ext cx="5434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&lt;flex-direction&gt; &lt;flex-wrap&gt;;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FD47EF-5941-47C5-90A3-A1A0685A9E9C}"/>
              </a:ext>
            </a:extLst>
          </p:cNvPr>
          <p:cNvSpPr/>
          <p:nvPr/>
        </p:nvSpPr>
        <p:spPr>
          <a:xfrm>
            <a:off x="592346" y="5157037"/>
            <a:ext cx="276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87A2CB-2D3C-4B5C-BE6D-CF20B453E22D}"/>
              </a:ext>
            </a:extLst>
          </p:cNvPr>
          <p:cNvSpPr txBox="1"/>
          <p:nvPr/>
        </p:nvSpPr>
        <p:spPr>
          <a:xfrm>
            <a:off x="592347" y="3209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7E2D68-ACE9-4B3F-A23F-BDBB788A9065}"/>
              </a:ext>
            </a:extLst>
          </p:cNvPr>
          <p:cNvSpPr txBox="1"/>
          <p:nvPr/>
        </p:nvSpPr>
        <p:spPr>
          <a:xfrm>
            <a:off x="592346" y="46001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24049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E59F-B169-4D93-AC0D-517CCAD1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1C40-5820-4720-AD74-8A92F1E2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5743E43-1D3D-4B3A-B6BF-AEBE0B23FC19}"/>
              </a:ext>
            </a:extLst>
          </p:cNvPr>
          <p:cNvGrpSpPr/>
          <p:nvPr/>
        </p:nvGrpSpPr>
        <p:grpSpPr>
          <a:xfrm>
            <a:off x="1389100" y="3039501"/>
            <a:ext cx="3240000" cy="1635960"/>
            <a:chOff x="874200" y="3039501"/>
            <a:chExt cx="3240000" cy="16359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B05A01C-1731-4842-9E69-C7E0DA6E177B}"/>
                </a:ext>
              </a:extLst>
            </p:cNvPr>
            <p:cNvGrpSpPr/>
            <p:nvPr/>
          </p:nvGrpSpPr>
          <p:grpSpPr>
            <a:xfrm>
              <a:off x="874200" y="3437808"/>
              <a:ext cx="3060000" cy="900000"/>
              <a:chOff x="874199" y="3429000"/>
              <a:chExt cx="3060000" cy="900000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214D1230-5AB3-4422-9CD1-5857BE1AFAD0}"/>
                  </a:ext>
                </a:extLst>
              </p:cNvPr>
              <p:cNvSpPr/>
              <p:nvPr/>
            </p:nvSpPr>
            <p:spPr>
              <a:xfrm>
                <a:off x="874199" y="3429000"/>
                <a:ext cx="3060000" cy="90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D2F4859A-77F2-47F4-B81F-1C37741D0962}"/>
                  </a:ext>
                </a:extLst>
              </p:cNvPr>
              <p:cNvSpPr/>
              <p:nvPr/>
            </p:nvSpPr>
            <p:spPr>
              <a:xfrm>
                <a:off x="1022220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9BF55AA6-C6E5-4CA4-A921-B69C2E50DA2E}"/>
                  </a:ext>
                </a:extLst>
              </p:cNvPr>
              <p:cNvSpPr/>
              <p:nvPr/>
            </p:nvSpPr>
            <p:spPr>
              <a:xfrm>
                <a:off x="1771271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3E6702C3-3DC4-462E-898D-03F03D2B2323}"/>
                  </a:ext>
                </a:extLst>
              </p:cNvPr>
              <p:cNvSpPr/>
              <p:nvPr/>
            </p:nvSpPr>
            <p:spPr>
              <a:xfrm>
                <a:off x="2520322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1132113F-7BE6-46E0-83B7-B62C8C67C263}"/>
                </a:ext>
              </a:extLst>
            </p:cNvPr>
            <p:cNvCxnSpPr>
              <a:cxnSpLocks/>
            </p:cNvCxnSpPr>
            <p:nvPr/>
          </p:nvCxnSpPr>
          <p:spPr>
            <a:xfrm>
              <a:off x="874200" y="33771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53C0A4-9553-49DD-9AB9-900379D7D450}"/>
                </a:ext>
              </a:extLst>
            </p:cNvPr>
            <p:cNvSpPr txBox="1"/>
            <p:nvPr/>
          </p:nvSpPr>
          <p:spPr>
            <a:xfrm>
              <a:off x="2067846" y="30395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34008DC-4757-43DF-A4A5-4577D797869F}"/>
                </a:ext>
              </a:extLst>
            </p:cNvPr>
            <p:cNvSpPr txBox="1"/>
            <p:nvPr/>
          </p:nvSpPr>
          <p:spPr>
            <a:xfrm>
              <a:off x="1589199" y="43984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-start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B23A86F-0C12-4E1D-8CEA-E3A9F8345989}"/>
              </a:ext>
            </a:extLst>
          </p:cNvPr>
          <p:cNvGrpSpPr/>
          <p:nvPr/>
        </p:nvGrpSpPr>
        <p:grpSpPr>
          <a:xfrm>
            <a:off x="1389100" y="4868301"/>
            <a:ext cx="3240000" cy="1635960"/>
            <a:chOff x="874200" y="4868301"/>
            <a:chExt cx="3240000" cy="1635960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C8E6DFA7-DF63-4857-95FF-5A852A61EB85}"/>
                </a:ext>
              </a:extLst>
            </p:cNvPr>
            <p:cNvSpPr/>
            <p:nvPr/>
          </p:nvSpPr>
          <p:spPr>
            <a:xfrm>
              <a:off x="874200" y="5266608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757757FE-B679-4EC9-A93C-D621ABF365C0}"/>
                </a:ext>
              </a:extLst>
            </p:cNvPr>
            <p:cNvGrpSpPr/>
            <p:nvPr/>
          </p:nvGrpSpPr>
          <p:grpSpPr>
            <a:xfrm>
              <a:off x="1688610" y="5381789"/>
              <a:ext cx="2164491" cy="675000"/>
              <a:chOff x="1022221" y="5379108"/>
              <a:chExt cx="2164491" cy="675000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8C7CA67C-832C-4182-BE86-D50AA4F8A599}"/>
                  </a:ext>
                </a:extLst>
              </p:cNvPr>
              <p:cNvSpPr/>
              <p:nvPr/>
            </p:nvSpPr>
            <p:spPr>
              <a:xfrm>
                <a:off x="1022221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FA575FB1-EF82-49F2-8F58-1F144700EBA6}"/>
                  </a:ext>
                </a:extLst>
              </p:cNvPr>
              <p:cNvSpPr/>
              <p:nvPr/>
            </p:nvSpPr>
            <p:spPr>
              <a:xfrm>
                <a:off x="1771272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60726026-5CE0-4035-B86A-FD5F2D5A584E}"/>
                  </a:ext>
                </a:extLst>
              </p:cNvPr>
              <p:cNvSpPr/>
              <p:nvPr/>
            </p:nvSpPr>
            <p:spPr>
              <a:xfrm>
                <a:off x="2520323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43DFC5B2-01C9-432B-9AF9-31F05A86B4C8}"/>
                </a:ext>
              </a:extLst>
            </p:cNvPr>
            <p:cNvCxnSpPr>
              <a:cxnSpLocks/>
            </p:cNvCxnSpPr>
            <p:nvPr/>
          </p:nvCxnSpPr>
          <p:spPr>
            <a:xfrm>
              <a:off x="874200" y="52059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A6E431E-11EE-4016-B5F3-6E233AC63140}"/>
                </a:ext>
              </a:extLst>
            </p:cNvPr>
            <p:cNvSpPr txBox="1"/>
            <p:nvPr/>
          </p:nvSpPr>
          <p:spPr>
            <a:xfrm>
              <a:off x="2067846" y="48683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8A4B791-D380-4F7E-A2A1-CA157F9293F8}"/>
                </a:ext>
              </a:extLst>
            </p:cNvPr>
            <p:cNvSpPr txBox="1"/>
            <p:nvPr/>
          </p:nvSpPr>
          <p:spPr>
            <a:xfrm>
              <a:off x="1589199" y="62272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flex-end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8A9C774-22EE-4627-8C6D-56660FDE7FB9}"/>
              </a:ext>
            </a:extLst>
          </p:cNvPr>
          <p:cNvGrpSpPr/>
          <p:nvPr/>
        </p:nvGrpSpPr>
        <p:grpSpPr>
          <a:xfrm>
            <a:off x="7048000" y="3039501"/>
            <a:ext cx="3240000" cy="1635960"/>
            <a:chOff x="7048000" y="3039501"/>
            <a:chExt cx="3240000" cy="1635960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8CE84D4-C8AC-4F6C-AC00-6B551A78130A}"/>
                </a:ext>
              </a:extLst>
            </p:cNvPr>
            <p:cNvSpPr/>
            <p:nvPr/>
          </p:nvSpPr>
          <p:spPr>
            <a:xfrm>
              <a:off x="7048000" y="3437808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73F02780-BC39-47E0-85C5-392E309C025B}"/>
                </a:ext>
              </a:extLst>
            </p:cNvPr>
            <p:cNvGrpSpPr/>
            <p:nvPr/>
          </p:nvGrpSpPr>
          <p:grpSpPr>
            <a:xfrm>
              <a:off x="7495755" y="3550308"/>
              <a:ext cx="2164491" cy="675000"/>
              <a:chOff x="7196021" y="3550308"/>
              <a:chExt cx="2164491" cy="675000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BE131F8C-BDE5-4F7A-8EBE-B61F1E55A7FF}"/>
                  </a:ext>
                </a:extLst>
              </p:cNvPr>
              <p:cNvSpPr/>
              <p:nvPr/>
            </p:nvSpPr>
            <p:spPr>
              <a:xfrm>
                <a:off x="7196021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F2DCC044-33BA-44C6-BBB2-72BB648A389B}"/>
                  </a:ext>
                </a:extLst>
              </p:cNvPr>
              <p:cNvSpPr/>
              <p:nvPr/>
            </p:nvSpPr>
            <p:spPr>
              <a:xfrm>
                <a:off x="7945072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CB3FC2C2-219D-4C42-945A-21EC9CC4106D}"/>
                  </a:ext>
                </a:extLst>
              </p:cNvPr>
              <p:cNvSpPr/>
              <p:nvPr/>
            </p:nvSpPr>
            <p:spPr>
              <a:xfrm>
                <a:off x="8694123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FCE61F42-7659-4AA2-AE24-56AE760BE8E8}"/>
                </a:ext>
              </a:extLst>
            </p:cNvPr>
            <p:cNvCxnSpPr>
              <a:cxnSpLocks/>
            </p:cNvCxnSpPr>
            <p:nvPr/>
          </p:nvCxnSpPr>
          <p:spPr>
            <a:xfrm>
              <a:off x="7048000" y="33771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F4C4CC-9D82-4A3F-8C01-66E7398B568C}"/>
                </a:ext>
              </a:extLst>
            </p:cNvPr>
            <p:cNvSpPr txBox="1"/>
            <p:nvPr/>
          </p:nvSpPr>
          <p:spPr>
            <a:xfrm>
              <a:off x="8241646" y="30395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E340ADE-F52C-4010-9F45-B4767DA68D03}"/>
                </a:ext>
              </a:extLst>
            </p:cNvPr>
            <p:cNvSpPr txBox="1"/>
            <p:nvPr/>
          </p:nvSpPr>
          <p:spPr>
            <a:xfrm>
              <a:off x="7762999" y="43984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3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C4CC790-13BC-4481-9292-26DEFD182308}"/>
              </a:ext>
            </a:extLst>
          </p:cNvPr>
          <p:cNvSpPr/>
          <p:nvPr/>
        </p:nvSpPr>
        <p:spPr>
          <a:xfrm>
            <a:off x="1904000" y="5183063"/>
            <a:ext cx="3060000" cy="9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B51F1C5-BE07-4008-B810-826B5EDC8ADD}"/>
              </a:ext>
            </a:extLst>
          </p:cNvPr>
          <p:cNvSpPr/>
          <p:nvPr/>
        </p:nvSpPr>
        <p:spPr>
          <a:xfrm>
            <a:off x="1903999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96E7BE74-2CF1-4881-8B68-43E77A39D6EB}"/>
              </a:ext>
            </a:extLst>
          </p:cNvPr>
          <p:cNvSpPr/>
          <p:nvPr/>
        </p:nvSpPr>
        <p:spPr>
          <a:xfrm>
            <a:off x="2928970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D37D1653-4198-4483-87EA-BF146D27B988}"/>
              </a:ext>
            </a:extLst>
          </p:cNvPr>
          <p:cNvSpPr/>
          <p:nvPr/>
        </p:nvSpPr>
        <p:spPr>
          <a:xfrm>
            <a:off x="3953941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CDE59F-B169-4D93-AC0D-517CCAD1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1C40-5820-4720-AD74-8A92F1E2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2225A62-C360-4BB4-9872-9DC680B563A3}"/>
              </a:ext>
            </a:extLst>
          </p:cNvPr>
          <p:cNvGrpSpPr/>
          <p:nvPr/>
        </p:nvGrpSpPr>
        <p:grpSpPr>
          <a:xfrm>
            <a:off x="7048000" y="3003854"/>
            <a:ext cx="3240000" cy="1635959"/>
            <a:chOff x="592347" y="3061690"/>
            <a:chExt cx="3240000" cy="1635959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8CE84D4-C8AC-4F6C-AC00-6B551A78130A}"/>
                </a:ext>
              </a:extLst>
            </p:cNvPr>
            <p:cNvSpPr/>
            <p:nvPr/>
          </p:nvSpPr>
          <p:spPr>
            <a:xfrm>
              <a:off x="592347" y="3459997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BE131F8C-BDE5-4F7A-8EBE-B61F1E55A7FF}"/>
                </a:ext>
              </a:extLst>
            </p:cNvPr>
            <p:cNvSpPr/>
            <p:nvPr/>
          </p:nvSpPr>
          <p:spPr>
            <a:xfrm>
              <a:off x="857555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F2DCC044-33BA-44C6-BBB2-72BB648A389B}"/>
                </a:ext>
              </a:extLst>
            </p:cNvPr>
            <p:cNvSpPr/>
            <p:nvPr/>
          </p:nvSpPr>
          <p:spPr>
            <a:xfrm>
              <a:off x="1789152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B3FC2C2-219D-4C42-945A-21EC9CC4106D}"/>
                </a:ext>
              </a:extLst>
            </p:cNvPr>
            <p:cNvSpPr/>
            <p:nvPr/>
          </p:nvSpPr>
          <p:spPr>
            <a:xfrm>
              <a:off x="2720749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FCE61F42-7659-4AA2-AE24-56AE760BE8E8}"/>
                </a:ext>
              </a:extLst>
            </p:cNvPr>
            <p:cNvCxnSpPr>
              <a:cxnSpLocks/>
            </p:cNvCxnSpPr>
            <p:nvPr/>
          </p:nvCxnSpPr>
          <p:spPr>
            <a:xfrm>
              <a:off x="592347" y="3399343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F4C4CC-9D82-4A3F-8C01-66E7398B568C}"/>
                </a:ext>
              </a:extLst>
            </p:cNvPr>
            <p:cNvSpPr txBox="1"/>
            <p:nvPr/>
          </p:nvSpPr>
          <p:spPr>
            <a:xfrm>
              <a:off x="1785993" y="3061690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E340ADE-F52C-4010-9F45-B4767DA68D03}"/>
                </a:ext>
              </a:extLst>
            </p:cNvPr>
            <p:cNvSpPr txBox="1"/>
            <p:nvPr/>
          </p:nvSpPr>
          <p:spPr>
            <a:xfrm>
              <a:off x="1172451" y="4420650"/>
              <a:ext cx="2079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space-evenly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CDEBBAE-893F-43E5-84B2-0D7EEA74D4FA}"/>
              </a:ext>
            </a:extLst>
          </p:cNvPr>
          <p:cNvGrpSpPr/>
          <p:nvPr/>
        </p:nvGrpSpPr>
        <p:grpSpPr>
          <a:xfrm>
            <a:off x="1904000" y="2973528"/>
            <a:ext cx="3240000" cy="1640762"/>
            <a:chOff x="7048000" y="4863498"/>
            <a:chExt cx="3240000" cy="1640762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271CC56A-1EF4-4580-8E64-360F78597538}"/>
                </a:ext>
              </a:extLst>
            </p:cNvPr>
            <p:cNvSpPr/>
            <p:nvPr/>
          </p:nvSpPr>
          <p:spPr>
            <a:xfrm>
              <a:off x="7048000" y="5261805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43FA504A-447A-45BE-BD39-9C53E66ABE7F}"/>
                </a:ext>
              </a:extLst>
            </p:cNvPr>
            <p:cNvSpPr/>
            <p:nvPr/>
          </p:nvSpPr>
          <p:spPr>
            <a:xfrm>
              <a:off x="7096610" y="5374304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C023B4B-E27A-4A8E-AB6A-F009F98B0D6F}"/>
                </a:ext>
              </a:extLst>
            </p:cNvPr>
            <p:cNvSpPr/>
            <p:nvPr/>
          </p:nvSpPr>
          <p:spPr>
            <a:xfrm>
              <a:off x="8240648" y="5374305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A818C566-026A-4C17-839A-AB3EE2FD9022}"/>
                </a:ext>
              </a:extLst>
            </p:cNvPr>
            <p:cNvSpPr/>
            <p:nvPr/>
          </p:nvSpPr>
          <p:spPr>
            <a:xfrm>
              <a:off x="9384686" y="5374304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4B48BD8A-C6E4-42E9-9E12-E3D3F382640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000" y="5201151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35C9816-942D-414E-AB4E-EF88F586E102}"/>
                </a:ext>
              </a:extLst>
            </p:cNvPr>
            <p:cNvSpPr txBox="1"/>
            <p:nvPr/>
          </p:nvSpPr>
          <p:spPr>
            <a:xfrm>
              <a:off x="8241646" y="4863498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D991C548-1044-4DB3-A654-67EFB8255354}"/>
                </a:ext>
              </a:extLst>
            </p:cNvPr>
            <p:cNvSpPr txBox="1"/>
            <p:nvPr/>
          </p:nvSpPr>
          <p:spPr>
            <a:xfrm>
              <a:off x="7582212" y="6227261"/>
              <a:ext cx="217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space-between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2152734B-2043-4163-867F-114B7F7E2207}"/>
              </a:ext>
            </a:extLst>
          </p:cNvPr>
          <p:cNvSpPr/>
          <p:nvPr/>
        </p:nvSpPr>
        <p:spPr>
          <a:xfrm>
            <a:off x="2074805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DD0A95F4-B9BD-4F2E-8082-053891A8AA0E}"/>
              </a:ext>
            </a:extLst>
          </p:cNvPr>
          <p:cNvSpPr/>
          <p:nvPr/>
        </p:nvSpPr>
        <p:spPr>
          <a:xfrm>
            <a:off x="3099776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ACF70856-6FB7-4FCD-B4A7-BABE1996DC98}"/>
              </a:ext>
            </a:extLst>
          </p:cNvPr>
          <p:cNvSpPr/>
          <p:nvPr/>
        </p:nvSpPr>
        <p:spPr>
          <a:xfrm>
            <a:off x="4124747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93432F-FF9C-4279-A5D2-ABA4CF7EB589}"/>
              </a:ext>
            </a:extLst>
          </p:cNvPr>
          <p:cNvCxnSpPr>
            <a:cxnSpLocks/>
          </p:cNvCxnSpPr>
          <p:nvPr/>
        </p:nvCxnSpPr>
        <p:spPr>
          <a:xfrm>
            <a:off x="1904000" y="5122409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BB68BBB-426F-4F8E-AAEA-F952D364C54F}"/>
              </a:ext>
            </a:extLst>
          </p:cNvPr>
          <p:cNvSpPr txBox="1"/>
          <p:nvPr/>
        </p:nvSpPr>
        <p:spPr>
          <a:xfrm>
            <a:off x="3097646" y="4784756"/>
            <a:ext cx="85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B5B1768-3897-4848-ADC9-9F152FBAB120}"/>
              </a:ext>
            </a:extLst>
          </p:cNvPr>
          <p:cNvSpPr txBox="1"/>
          <p:nvPr/>
        </p:nvSpPr>
        <p:spPr>
          <a:xfrm>
            <a:off x="2484104" y="6143716"/>
            <a:ext cx="20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-contente: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space-around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83A3-4C44-4C5F-A8C4-ABA6BE5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B539A-166D-4E59-A277-40ABA203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0925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FDA3AD-2DF6-49AB-AB0C-3668D091E5C8}"/>
              </a:ext>
            </a:extLst>
          </p:cNvPr>
          <p:cNvSpPr/>
          <p:nvPr/>
        </p:nvSpPr>
        <p:spPr>
          <a:xfrm>
            <a:off x="875203" y="3686175"/>
            <a:ext cx="488009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82737A-6184-4CA9-A291-60949F72E1E3}"/>
              </a:ext>
            </a:extLst>
          </p:cNvPr>
          <p:cNvSpPr/>
          <p:nvPr/>
        </p:nvSpPr>
        <p:spPr>
          <a:xfrm>
            <a:off x="6630496" y="3686175"/>
            <a:ext cx="4686300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space-evenly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-start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FF3BF2-7C0C-4E57-8ACA-25D67A71CADB}"/>
              </a:ext>
            </a:extLst>
          </p:cNvPr>
          <p:cNvSpPr txBox="1"/>
          <p:nvPr/>
        </p:nvSpPr>
        <p:spPr>
          <a:xfrm>
            <a:off x="875203" y="317182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9BE469-4312-4637-8864-B213A0AAB658}"/>
              </a:ext>
            </a:extLst>
          </p:cNvPr>
          <p:cNvSpPr txBox="1"/>
          <p:nvPr/>
        </p:nvSpPr>
        <p:spPr>
          <a:xfrm>
            <a:off x="6630496" y="3171825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394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3324AB-26E9-4938-B6EB-847E2C4A9CB0}"/>
              </a:ext>
            </a:extLst>
          </p:cNvPr>
          <p:cNvSpPr/>
          <p:nvPr/>
        </p:nvSpPr>
        <p:spPr>
          <a:xfrm>
            <a:off x="2163119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541682-965A-454B-9FEB-023D9E475304}"/>
              </a:ext>
            </a:extLst>
          </p:cNvPr>
          <p:cNvSpPr/>
          <p:nvPr/>
        </p:nvSpPr>
        <p:spPr>
          <a:xfrm>
            <a:off x="2431728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D77FF31-E127-40CA-A7F0-4D6DB29ED44E}"/>
              </a:ext>
            </a:extLst>
          </p:cNvPr>
          <p:cNvSpPr/>
          <p:nvPr/>
        </p:nvSpPr>
        <p:spPr>
          <a:xfrm>
            <a:off x="3362192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E2A74A-1930-4658-B320-F5DFCA07E63D}"/>
              </a:ext>
            </a:extLst>
          </p:cNvPr>
          <p:cNvSpPr/>
          <p:nvPr/>
        </p:nvSpPr>
        <p:spPr>
          <a:xfrm>
            <a:off x="4292656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61527A-D01D-4CDC-A57A-303AFA34FFF6}"/>
              </a:ext>
            </a:extLst>
          </p:cNvPr>
          <p:cNvSpPr txBox="1"/>
          <p:nvPr/>
        </p:nvSpPr>
        <p:spPr>
          <a:xfrm>
            <a:off x="2985786" y="5544857"/>
            <a:ext cx="141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B1BC060-1C81-4121-945D-05F5C63CC215}"/>
              </a:ext>
            </a:extLst>
          </p:cNvPr>
          <p:cNvCxnSpPr>
            <a:cxnSpLocks/>
          </p:cNvCxnSpPr>
          <p:nvPr/>
        </p:nvCxnSpPr>
        <p:spPr>
          <a:xfrm>
            <a:off x="2074967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7ABB8B-5D82-4D80-B7D1-23285EA1D827}"/>
              </a:ext>
            </a:extLst>
          </p:cNvPr>
          <p:cNvSpPr txBox="1"/>
          <p:nvPr/>
        </p:nvSpPr>
        <p:spPr>
          <a:xfrm rot="16200000">
            <a:off x="1456530" y="4548953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4F2A99F-59C0-4406-90E8-5FC79B74E897}"/>
              </a:ext>
            </a:extLst>
          </p:cNvPr>
          <p:cNvGrpSpPr/>
          <p:nvPr/>
        </p:nvGrpSpPr>
        <p:grpSpPr>
          <a:xfrm>
            <a:off x="6968881" y="3876676"/>
            <a:ext cx="3477357" cy="1945180"/>
            <a:chOff x="6968881" y="3876676"/>
            <a:chExt cx="3477357" cy="1945180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A2FF102-2F8A-4E7F-A359-6A3D009BD835}"/>
                </a:ext>
              </a:extLst>
            </p:cNvPr>
            <p:cNvSpPr/>
            <p:nvPr/>
          </p:nvSpPr>
          <p:spPr>
            <a:xfrm>
              <a:off x="7386238" y="3911834"/>
              <a:ext cx="3060000" cy="1535849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AB3F0C0-BDD4-48FA-A977-6BB224092FE6}"/>
                </a:ext>
              </a:extLst>
            </p:cNvPr>
            <p:cNvSpPr/>
            <p:nvPr/>
          </p:nvSpPr>
          <p:spPr>
            <a:xfrm>
              <a:off x="7654847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3C7A894-FB10-48FE-867F-CE4B242485AD}"/>
                </a:ext>
              </a:extLst>
            </p:cNvPr>
            <p:cNvSpPr/>
            <p:nvPr/>
          </p:nvSpPr>
          <p:spPr>
            <a:xfrm>
              <a:off x="8585311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F1C419E-5402-4A8E-AF8E-74810D70F7D0}"/>
                </a:ext>
              </a:extLst>
            </p:cNvPr>
            <p:cNvSpPr/>
            <p:nvPr/>
          </p:nvSpPr>
          <p:spPr>
            <a:xfrm>
              <a:off x="9515775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5354A8A-03E4-46E4-A7CF-1957D88C91B1}"/>
                </a:ext>
              </a:extLst>
            </p:cNvPr>
            <p:cNvSpPr txBox="1"/>
            <p:nvPr/>
          </p:nvSpPr>
          <p:spPr>
            <a:xfrm>
              <a:off x="7953733" y="5544857"/>
              <a:ext cx="192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Align-items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-start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63CAF427-8C1A-4C39-996F-5529CA1492DD}"/>
                </a:ext>
              </a:extLst>
            </p:cNvPr>
            <p:cNvCxnSpPr>
              <a:cxnSpLocks/>
            </p:cNvCxnSpPr>
            <p:nvPr/>
          </p:nvCxnSpPr>
          <p:spPr>
            <a:xfrm>
              <a:off x="7298086" y="3876676"/>
              <a:ext cx="0" cy="157100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DA913A4-511A-408A-B8BF-662B9C25B0F6}"/>
                </a:ext>
              </a:extLst>
            </p:cNvPr>
            <p:cNvSpPr txBox="1"/>
            <p:nvPr/>
          </p:nvSpPr>
          <p:spPr>
            <a:xfrm rot="16200000">
              <a:off x="6679649" y="4548954"/>
              <a:ext cx="840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018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A2FF102-2F8A-4E7F-A359-6A3D009BD835}"/>
              </a:ext>
            </a:extLst>
          </p:cNvPr>
          <p:cNvSpPr/>
          <p:nvPr/>
        </p:nvSpPr>
        <p:spPr>
          <a:xfrm>
            <a:off x="7386238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3C6CFC2-2404-439C-A21B-1742F69C33C0}"/>
              </a:ext>
            </a:extLst>
          </p:cNvPr>
          <p:cNvGrpSpPr/>
          <p:nvPr/>
        </p:nvGrpSpPr>
        <p:grpSpPr>
          <a:xfrm>
            <a:off x="7654847" y="4341358"/>
            <a:ext cx="2527317" cy="676800"/>
            <a:chOff x="7654847" y="4049758"/>
            <a:chExt cx="2527317" cy="676800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AB3F0C0-BDD4-48FA-A977-6BB224092FE6}"/>
                </a:ext>
              </a:extLst>
            </p:cNvPr>
            <p:cNvSpPr/>
            <p:nvPr/>
          </p:nvSpPr>
          <p:spPr>
            <a:xfrm>
              <a:off x="7654847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3C7A894-FB10-48FE-867F-CE4B242485AD}"/>
                </a:ext>
              </a:extLst>
            </p:cNvPr>
            <p:cNvSpPr/>
            <p:nvPr/>
          </p:nvSpPr>
          <p:spPr>
            <a:xfrm>
              <a:off x="8585311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F1C419E-5402-4A8E-AF8E-74810D70F7D0}"/>
                </a:ext>
              </a:extLst>
            </p:cNvPr>
            <p:cNvSpPr/>
            <p:nvPr/>
          </p:nvSpPr>
          <p:spPr>
            <a:xfrm>
              <a:off x="9515775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354A8A-03E4-46E4-A7CF-1957D88C91B1}"/>
              </a:ext>
            </a:extLst>
          </p:cNvPr>
          <p:cNvSpPr txBox="1"/>
          <p:nvPr/>
        </p:nvSpPr>
        <p:spPr>
          <a:xfrm>
            <a:off x="8216330" y="5544857"/>
            <a:ext cx="139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3CAF427-8C1A-4C39-996F-5529CA1492DD}"/>
              </a:ext>
            </a:extLst>
          </p:cNvPr>
          <p:cNvCxnSpPr>
            <a:cxnSpLocks/>
          </p:cNvCxnSpPr>
          <p:nvPr/>
        </p:nvCxnSpPr>
        <p:spPr>
          <a:xfrm>
            <a:off x="7298086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A913A4-511A-408A-B8BF-662B9C25B0F6}"/>
              </a:ext>
            </a:extLst>
          </p:cNvPr>
          <p:cNvSpPr txBox="1"/>
          <p:nvPr/>
        </p:nvSpPr>
        <p:spPr>
          <a:xfrm rot="16200000">
            <a:off x="6679649" y="4548954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C58576D-78CD-4B91-AB81-CD0DD130D508}"/>
              </a:ext>
            </a:extLst>
          </p:cNvPr>
          <p:cNvSpPr/>
          <p:nvPr/>
        </p:nvSpPr>
        <p:spPr>
          <a:xfrm>
            <a:off x="2163119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D2A2D1-140F-4E45-97B0-951348DF6439}"/>
              </a:ext>
            </a:extLst>
          </p:cNvPr>
          <p:cNvGrpSpPr/>
          <p:nvPr/>
        </p:nvGrpSpPr>
        <p:grpSpPr>
          <a:xfrm>
            <a:off x="2429460" y="4679758"/>
            <a:ext cx="2527317" cy="676800"/>
            <a:chOff x="2431728" y="4049758"/>
            <a:chExt cx="2527317" cy="676800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EF3B7D9-31C0-4C00-BEAB-9534032F85D7}"/>
                </a:ext>
              </a:extLst>
            </p:cNvPr>
            <p:cNvSpPr/>
            <p:nvPr/>
          </p:nvSpPr>
          <p:spPr>
            <a:xfrm>
              <a:off x="2431728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01265B2-0CA6-4CBB-A1E8-A7B9BC06FC6C}"/>
                </a:ext>
              </a:extLst>
            </p:cNvPr>
            <p:cNvSpPr/>
            <p:nvPr/>
          </p:nvSpPr>
          <p:spPr>
            <a:xfrm>
              <a:off x="3362192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E582E5E-7026-4270-B143-940F07A172C5}"/>
                </a:ext>
              </a:extLst>
            </p:cNvPr>
            <p:cNvSpPr/>
            <p:nvPr/>
          </p:nvSpPr>
          <p:spPr>
            <a:xfrm>
              <a:off x="4292656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7462C6E-4691-4FA4-8A03-526FE11279CD}"/>
              </a:ext>
            </a:extLst>
          </p:cNvPr>
          <p:cNvSpPr txBox="1"/>
          <p:nvPr/>
        </p:nvSpPr>
        <p:spPr>
          <a:xfrm>
            <a:off x="2913232" y="5544857"/>
            <a:ext cx="1559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flex-end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84736E4-35EF-433A-800F-F513BFF15736}"/>
              </a:ext>
            </a:extLst>
          </p:cNvPr>
          <p:cNvCxnSpPr>
            <a:cxnSpLocks/>
          </p:cNvCxnSpPr>
          <p:nvPr/>
        </p:nvCxnSpPr>
        <p:spPr>
          <a:xfrm>
            <a:off x="2074967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6FE6287-97A3-4546-AD80-F045F9A281C7}"/>
              </a:ext>
            </a:extLst>
          </p:cNvPr>
          <p:cNvSpPr txBox="1"/>
          <p:nvPr/>
        </p:nvSpPr>
        <p:spPr>
          <a:xfrm rot="16200000">
            <a:off x="1456530" y="4548954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8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2934D7-82A6-41F7-A89C-4650BA527610}"/>
              </a:ext>
            </a:extLst>
          </p:cNvPr>
          <p:cNvSpPr txBox="1"/>
          <p:nvPr/>
        </p:nvSpPr>
        <p:spPr>
          <a:xfrm>
            <a:off x="875203" y="317182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AD2D4A-10C0-49C5-977A-AF21671D7A33}"/>
              </a:ext>
            </a:extLst>
          </p:cNvPr>
          <p:cNvSpPr txBox="1"/>
          <p:nvPr/>
        </p:nvSpPr>
        <p:spPr>
          <a:xfrm>
            <a:off x="6630496" y="3171825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34A83A-902E-40DE-8121-02A734AEEC41}"/>
              </a:ext>
            </a:extLst>
          </p:cNvPr>
          <p:cNvSpPr/>
          <p:nvPr/>
        </p:nvSpPr>
        <p:spPr>
          <a:xfrm>
            <a:off x="749185" y="3876676"/>
            <a:ext cx="46327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300px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FB8BBE-768D-493A-84E5-7BB5E86BE17A}"/>
              </a:ext>
            </a:extLst>
          </p:cNvPr>
          <p:cNvSpPr/>
          <p:nvPr/>
        </p:nvSpPr>
        <p:spPr>
          <a:xfrm>
            <a:off x="6630496" y="3876676"/>
            <a:ext cx="322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0E51-9B02-4A93-AFEC-0DF3A53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Flexbox</a:t>
            </a:r>
            <a:r>
              <a:rPr lang="pt-BR" dirty="0"/>
              <a:t>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E7B0-BFC5-41EA-81B0-D99C9114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9550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Flexbox</a:t>
            </a:r>
            <a:r>
              <a:rPr lang="pt-BR" dirty="0"/>
              <a:t> (</a:t>
            </a:r>
            <a:r>
              <a:rPr lang="pt-BR" dirty="0" err="1"/>
              <a:t>Flexible</a:t>
            </a:r>
            <a:r>
              <a:rPr lang="pt-BR" dirty="0"/>
              <a:t> Box Layout) é um modelo de layout no CSS que facilita a criação de </a:t>
            </a:r>
            <a:r>
              <a:rPr lang="pt-BR" b="1" dirty="0"/>
              <a:t>layouts responsivos e alinhamentos flexíveis</a:t>
            </a:r>
            <a:r>
              <a:rPr lang="pt-BR" dirty="0"/>
              <a:t> sem precisar de </a:t>
            </a:r>
            <a:r>
              <a:rPr lang="pt-BR" dirty="0" err="1"/>
              <a:t>floats</a:t>
            </a:r>
            <a:r>
              <a:rPr lang="pt-BR" dirty="0"/>
              <a:t> ou posições fixas. Ele permite distribuir os elementos de forma eficiente, mesmo quando o tamanho dos itens é desconhecido ou dinâmico.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E40397F-6F62-45AF-9224-C8FE22C44658}"/>
              </a:ext>
            </a:extLst>
          </p:cNvPr>
          <p:cNvGrpSpPr/>
          <p:nvPr/>
        </p:nvGrpSpPr>
        <p:grpSpPr>
          <a:xfrm>
            <a:off x="2967038" y="4516345"/>
            <a:ext cx="6286162" cy="1440000"/>
            <a:chOff x="2967038" y="4516345"/>
            <a:chExt cx="6286162" cy="144000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FBBDFEF-8913-43CE-9BCB-D2078583A537}"/>
                </a:ext>
              </a:extLst>
            </p:cNvPr>
            <p:cNvSpPr/>
            <p:nvPr/>
          </p:nvSpPr>
          <p:spPr>
            <a:xfrm>
              <a:off x="2967038" y="4516345"/>
              <a:ext cx="6286162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29A7828-4F71-4CC4-AE36-9C43D7865B82}"/>
                </a:ext>
              </a:extLst>
            </p:cNvPr>
            <p:cNvSpPr/>
            <p:nvPr/>
          </p:nvSpPr>
          <p:spPr>
            <a:xfrm>
              <a:off x="3363683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68A810D-554F-4647-A960-A5E692728D1F}"/>
                </a:ext>
              </a:extLst>
            </p:cNvPr>
            <p:cNvSpPr/>
            <p:nvPr/>
          </p:nvSpPr>
          <p:spPr>
            <a:xfrm>
              <a:off x="4830322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13B91AC-4007-4B81-89E8-B9D35A32E7FC}"/>
                </a:ext>
              </a:extLst>
            </p:cNvPr>
            <p:cNvSpPr/>
            <p:nvPr/>
          </p:nvSpPr>
          <p:spPr>
            <a:xfrm>
              <a:off x="6308442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70CB0554-5828-4510-ACA4-FAA2D05546C9}"/>
                </a:ext>
              </a:extLst>
            </p:cNvPr>
            <p:cNvSpPr/>
            <p:nvPr/>
          </p:nvSpPr>
          <p:spPr>
            <a:xfrm>
              <a:off x="7780821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886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E287-B045-4D11-A940-A04B9E5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flexbox</a:t>
            </a:r>
            <a:r>
              <a:rPr lang="pt-BR" dirty="0"/>
              <a:t>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62CAE-88FE-446B-8E1D-200B643A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2582653" cy="542925"/>
          </a:xfrm>
        </p:spPr>
        <p:txBody>
          <a:bodyPr/>
          <a:lstStyle/>
          <a:p>
            <a:r>
              <a:rPr lang="pt-BR" dirty="0"/>
              <a:t>No modelo tradicional: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80D84A8-4F98-46DD-B914-3012969161B0}"/>
              </a:ext>
            </a:extLst>
          </p:cNvPr>
          <p:cNvSpPr/>
          <p:nvPr/>
        </p:nvSpPr>
        <p:spPr>
          <a:xfrm>
            <a:off x="3590351" y="2709000"/>
            <a:ext cx="3978071" cy="1101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FF1D85-0A79-4E5F-AEBF-D4692E0012EB}"/>
              </a:ext>
            </a:extLst>
          </p:cNvPr>
          <p:cNvSpPr/>
          <p:nvPr/>
        </p:nvSpPr>
        <p:spPr>
          <a:xfrm>
            <a:off x="3932280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40C907-7323-47F8-B2CC-7D0FD06C038E}"/>
              </a:ext>
            </a:extLst>
          </p:cNvPr>
          <p:cNvSpPr/>
          <p:nvPr/>
        </p:nvSpPr>
        <p:spPr>
          <a:xfrm>
            <a:off x="5051411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F9560E4-CAD0-4F60-AC6C-F2838FAA364D}"/>
              </a:ext>
            </a:extLst>
          </p:cNvPr>
          <p:cNvSpPr/>
          <p:nvPr/>
        </p:nvSpPr>
        <p:spPr>
          <a:xfrm>
            <a:off x="6170543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F2672E-AA2B-4E3A-AF44-0854EA0EA62C}"/>
              </a:ext>
            </a:extLst>
          </p:cNvPr>
          <p:cNvSpPr/>
          <p:nvPr/>
        </p:nvSpPr>
        <p:spPr>
          <a:xfrm>
            <a:off x="7289673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106CB04-3566-45B0-BA0F-47CCC353C23A}"/>
              </a:ext>
            </a:extLst>
          </p:cNvPr>
          <p:cNvSpPr txBox="1">
            <a:spLocks/>
          </p:cNvSpPr>
          <p:nvPr/>
        </p:nvSpPr>
        <p:spPr>
          <a:xfrm>
            <a:off x="592347" y="3927476"/>
            <a:ext cx="2582653" cy="542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modelo Flex Box: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C0D4CA2-32C6-418C-ADEF-7E08ABF67EA6}"/>
              </a:ext>
            </a:extLst>
          </p:cNvPr>
          <p:cNvSpPr/>
          <p:nvPr/>
        </p:nvSpPr>
        <p:spPr>
          <a:xfrm>
            <a:off x="3590351" y="4494291"/>
            <a:ext cx="3978071" cy="201929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6776C52-06E8-4D15-8BBE-DF58365D6127}"/>
              </a:ext>
            </a:extLst>
          </p:cNvPr>
          <p:cNvSpPr/>
          <p:nvPr/>
        </p:nvSpPr>
        <p:spPr>
          <a:xfrm>
            <a:off x="3983431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FD6A3A1-AEEE-41F4-95AE-40A4A5B26A36}"/>
              </a:ext>
            </a:extLst>
          </p:cNvPr>
          <p:cNvSpPr/>
          <p:nvPr/>
        </p:nvSpPr>
        <p:spPr>
          <a:xfrm>
            <a:off x="5255873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01412B1-0B53-41C0-A0EE-AEDD7953B4D5}"/>
              </a:ext>
            </a:extLst>
          </p:cNvPr>
          <p:cNvSpPr/>
          <p:nvPr/>
        </p:nvSpPr>
        <p:spPr>
          <a:xfrm>
            <a:off x="6531879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F885127-54C5-4D61-B4CC-A1D6CD2AFA68}"/>
              </a:ext>
            </a:extLst>
          </p:cNvPr>
          <p:cNvSpPr/>
          <p:nvPr/>
        </p:nvSpPr>
        <p:spPr>
          <a:xfrm>
            <a:off x="3983431" y="5643580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7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6544E-287C-4121-A4BC-5D61C021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Pais e Filhos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EDDBA17-D444-4545-8C42-E4DDA9A24745}"/>
              </a:ext>
            </a:extLst>
          </p:cNvPr>
          <p:cNvGrpSpPr/>
          <p:nvPr/>
        </p:nvGrpSpPr>
        <p:grpSpPr>
          <a:xfrm>
            <a:off x="2967038" y="4516345"/>
            <a:ext cx="6286162" cy="1440000"/>
            <a:chOff x="2967038" y="4516345"/>
            <a:chExt cx="6286162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6F102702-86D7-4E96-A0DD-A87B2B9FD480}"/>
                </a:ext>
              </a:extLst>
            </p:cNvPr>
            <p:cNvSpPr/>
            <p:nvPr/>
          </p:nvSpPr>
          <p:spPr>
            <a:xfrm>
              <a:off x="2967038" y="4516345"/>
              <a:ext cx="6286162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C4D18652-A649-407D-A8F6-97FCA6D15568}"/>
                </a:ext>
              </a:extLst>
            </p:cNvPr>
            <p:cNvSpPr/>
            <p:nvPr/>
          </p:nvSpPr>
          <p:spPr>
            <a:xfrm>
              <a:off x="3363683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C65F4171-79B8-4412-A273-A9157D61108D}"/>
                </a:ext>
              </a:extLst>
            </p:cNvPr>
            <p:cNvSpPr/>
            <p:nvPr/>
          </p:nvSpPr>
          <p:spPr>
            <a:xfrm>
              <a:off x="4830322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3AA35DD-B640-425D-922D-66C5BC4B99BF}"/>
                </a:ext>
              </a:extLst>
            </p:cNvPr>
            <p:cNvSpPr/>
            <p:nvPr/>
          </p:nvSpPr>
          <p:spPr>
            <a:xfrm>
              <a:off x="6308442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B4B592B0-BDE2-4DFC-B65F-652F058DFA6B}"/>
                </a:ext>
              </a:extLst>
            </p:cNvPr>
            <p:cNvSpPr/>
            <p:nvPr/>
          </p:nvSpPr>
          <p:spPr>
            <a:xfrm>
              <a:off x="7780821" y="46963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8BAE176-30E5-4BBB-9837-F1D090F11B6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923408" y="5063328"/>
            <a:ext cx="1053636" cy="53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4E813-E85E-414B-B296-026870933715}"/>
              </a:ext>
            </a:extLst>
          </p:cNvPr>
          <p:cNvSpPr txBox="1"/>
          <p:nvPr/>
        </p:nvSpPr>
        <p:spPr>
          <a:xfrm>
            <a:off x="1077663" y="469399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Container (Pais)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D91C93-77D3-4389-93E0-162F09CF2AED}"/>
              </a:ext>
            </a:extLst>
          </p:cNvPr>
          <p:cNvSpPr txBox="1"/>
          <p:nvPr/>
        </p:nvSpPr>
        <p:spPr>
          <a:xfrm>
            <a:off x="5485474" y="401851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Item (Filhos)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A2F1F6C-493E-48EC-B407-1E81FC8D061F}"/>
              </a:ext>
            </a:extLst>
          </p:cNvPr>
          <p:cNvCxnSpPr>
            <a:endCxn id="15" idx="2"/>
          </p:cNvCxnSpPr>
          <p:nvPr/>
        </p:nvCxnSpPr>
        <p:spPr>
          <a:xfrm flipV="1">
            <a:off x="5476766" y="4387849"/>
            <a:ext cx="706976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743C92A-E1DD-4FE9-B422-9DC215124BBC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183742" y="4387849"/>
            <a:ext cx="524437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EE9F7F15-5B71-42C0-9C8C-3844AB8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divididos em dois tipos principais:</a:t>
            </a:r>
          </a:p>
          <a:p>
            <a:pPr marL="1028700" lvl="1" indent="-342900"/>
            <a:r>
              <a:rPr lang="pt-BR" dirty="0"/>
              <a:t>Container (PAI) – O elemento que recebe display: </a:t>
            </a:r>
            <a:r>
              <a:rPr lang="pt-BR" dirty="0" err="1"/>
              <a:t>flex</a:t>
            </a:r>
            <a:r>
              <a:rPr lang="pt-BR" dirty="0"/>
              <a:t>; e controla o layout dos itens internos.</a:t>
            </a:r>
          </a:p>
          <a:p>
            <a:pPr marL="1028700" lvl="1" indent="-342900"/>
            <a:r>
              <a:rPr lang="pt-BR" dirty="0"/>
              <a:t>Itens (FILHOS) – Elementos dentro do container, que são organizados de acordo com as regras do </a:t>
            </a:r>
            <a:r>
              <a:rPr lang="pt-BR" dirty="0" err="1"/>
              <a:t>Flexbox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3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Flex-Direction (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flex-direction</a:t>
            </a:r>
            <a:r>
              <a:rPr lang="pt-BR" dirty="0"/>
              <a:t> é uma propriedade do </a:t>
            </a:r>
            <a:r>
              <a:rPr lang="pt-BR" dirty="0" err="1"/>
              <a:t>Flexbox</a:t>
            </a:r>
            <a:r>
              <a:rPr lang="pt-BR" dirty="0"/>
              <a:t> que define a direção principal dos itens dentro de um contêiner flexível. Ele determina se os itens serão organizados em linha (horizontalmente) ou em coluna (verticalmente).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567996-5103-4C55-B4BD-C6FF779CA921}"/>
              </a:ext>
            </a:extLst>
          </p:cNvPr>
          <p:cNvGrpSpPr/>
          <p:nvPr/>
        </p:nvGrpSpPr>
        <p:grpSpPr>
          <a:xfrm>
            <a:off x="592347" y="3765023"/>
            <a:ext cx="4667546" cy="1440000"/>
            <a:chOff x="749185" y="3601945"/>
            <a:chExt cx="4667546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3692CBD-22E7-422E-8616-D8873D34454C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5BDBF31-C1A5-4660-AAB6-122540601441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026D6EF-A9DA-4ED5-918C-C4B104B6C1EB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05A2F3F-F8E7-4D01-9008-6534C9686FFC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B5B92-9286-4D3B-9764-84E7C4168472}"/>
              </a:ext>
            </a:extLst>
          </p:cNvPr>
          <p:cNvSpPr txBox="1"/>
          <p:nvPr/>
        </p:nvSpPr>
        <p:spPr>
          <a:xfrm>
            <a:off x="1868839" y="5385023"/>
            <a:ext cx="21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row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A5EE6D4-F316-49D5-8E60-5C9BA34962F0}"/>
              </a:ext>
            </a:extLst>
          </p:cNvPr>
          <p:cNvGrpSpPr/>
          <p:nvPr/>
        </p:nvGrpSpPr>
        <p:grpSpPr>
          <a:xfrm>
            <a:off x="6757166" y="3765023"/>
            <a:ext cx="4667546" cy="1440000"/>
            <a:chOff x="749185" y="3601945"/>
            <a:chExt cx="4667546" cy="1440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537DEA2-6A55-4A0C-8758-3FCD9736E8F3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4483800-CF86-4C31-AEF3-6E45DB549853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0798D66-D511-44BE-B17E-98FBD48FA1E9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9F5E4A3-6E11-4EC5-8437-7224AEC4CB26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A7E8E9-DED8-4852-A30D-C9003E571030}"/>
              </a:ext>
            </a:extLst>
          </p:cNvPr>
          <p:cNvSpPr txBox="1"/>
          <p:nvPr/>
        </p:nvSpPr>
        <p:spPr>
          <a:xfrm>
            <a:off x="7699745" y="5385023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row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-reverse;</a:t>
            </a:r>
          </a:p>
        </p:txBody>
      </p:sp>
    </p:spTree>
    <p:extLst>
      <p:ext uri="{BB962C8B-B14F-4D97-AF65-F5344CB8AC3E}">
        <p14:creationId xmlns:p14="http://schemas.microsoft.com/office/powerpoint/2010/main" val="143743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Flex-Direction (</a:t>
            </a:r>
            <a:r>
              <a:rPr lang="pt-BR" dirty="0" err="1"/>
              <a:t>column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flex-direction</a:t>
            </a:r>
            <a:r>
              <a:rPr lang="pt-BR" dirty="0"/>
              <a:t> é uma propriedade do </a:t>
            </a:r>
            <a:r>
              <a:rPr lang="pt-BR" dirty="0" err="1"/>
              <a:t>Flexbox</a:t>
            </a:r>
            <a:r>
              <a:rPr lang="pt-BR" dirty="0"/>
              <a:t> que define a direção principal dos itens dentro de um contêiner flexível. Ele determina se os itens serão organizados em linha (horizontalmente) ou em coluna (verticalmente).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567996-5103-4C55-B4BD-C6FF779CA921}"/>
              </a:ext>
            </a:extLst>
          </p:cNvPr>
          <p:cNvGrpSpPr/>
          <p:nvPr/>
        </p:nvGrpSpPr>
        <p:grpSpPr>
          <a:xfrm rot="5400000">
            <a:off x="661223" y="4415886"/>
            <a:ext cx="3053773" cy="1080000"/>
            <a:chOff x="749185" y="3601945"/>
            <a:chExt cx="4667546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3692CBD-22E7-422E-8616-D8873D34454C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5BDBF31-C1A5-4660-AAB6-122540601441}"/>
                </a:ext>
              </a:extLst>
            </p:cNvPr>
            <p:cNvSpPr/>
            <p:nvPr/>
          </p:nvSpPr>
          <p:spPr>
            <a:xfrm rot="16200000"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026D6EF-A9DA-4ED5-918C-C4B104B6C1EB}"/>
                </a:ext>
              </a:extLst>
            </p:cNvPr>
            <p:cNvSpPr/>
            <p:nvPr/>
          </p:nvSpPr>
          <p:spPr>
            <a:xfrm rot="16200000"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05A2F3F-F8E7-4D01-9008-6534C9686FFC}"/>
                </a:ext>
              </a:extLst>
            </p:cNvPr>
            <p:cNvSpPr/>
            <p:nvPr/>
          </p:nvSpPr>
          <p:spPr>
            <a:xfrm rot="16200000"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B5B92-9286-4D3B-9764-84E7C4168472}"/>
              </a:ext>
            </a:extLst>
          </p:cNvPr>
          <p:cNvSpPr txBox="1"/>
          <p:nvPr/>
        </p:nvSpPr>
        <p:spPr>
          <a:xfrm>
            <a:off x="3208199" y="4760923"/>
            <a:ext cx="238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A7E8E9-DED8-4852-A30D-C9003E571030}"/>
              </a:ext>
            </a:extLst>
          </p:cNvPr>
          <p:cNvSpPr txBox="1"/>
          <p:nvPr/>
        </p:nvSpPr>
        <p:spPr>
          <a:xfrm>
            <a:off x="7713720" y="4760923"/>
            <a:ext cx="313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-reverse;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33A2D49-8B48-40C8-973F-C3B49861E99E}"/>
              </a:ext>
            </a:extLst>
          </p:cNvPr>
          <p:cNvGrpSpPr/>
          <p:nvPr/>
        </p:nvGrpSpPr>
        <p:grpSpPr>
          <a:xfrm rot="5400000">
            <a:off x="5085223" y="4415886"/>
            <a:ext cx="3053773" cy="1080000"/>
            <a:chOff x="749185" y="3601945"/>
            <a:chExt cx="4667546" cy="1440000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1FAA3F1-70AE-4A4C-A0BC-6587B886CFD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79C4BAE8-75D2-4D30-B441-F5BD2A2B9D74}"/>
                </a:ext>
              </a:extLst>
            </p:cNvPr>
            <p:cNvSpPr/>
            <p:nvPr/>
          </p:nvSpPr>
          <p:spPr>
            <a:xfrm rot="16200000"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AFCE0AD-6D61-400F-A660-A4E9CF712FBB}"/>
                </a:ext>
              </a:extLst>
            </p:cNvPr>
            <p:cNvSpPr/>
            <p:nvPr/>
          </p:nvSpPr>
          <p:spPr>
            <a:xfrm rot="16200000"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12CCA8A3-E211-41B3-B222-7D053FD1C2F9}"/>
                </a:ext>
              </a:extLst>
            </p:cNvPr>
            <p:cNvSpPr/>
            <p:nvPr/>
          </p:nvSpPr>
          <p:spPr>
            <a:xfrm rot="16200000"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6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2845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organizados em dois eixos principais: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Eixo Principal (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r>
              <a:rPr lang="pt-BR" dirty="0"/>
              <a:t>) – Definido pelo </a:t>
            </a:r>
            <a:r>
              <a:rPr lang="pt-BR" dirty="0" err="1"/>
              <a:t>flex-direction</a:t>
            </a:r>
            <a:r>
              <a:rPr lang="pt-BR" dirty="0"/>
              <a:t>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Eixo Secundário (Cross </a:t>
            </a:r>
            <a:r>
              <a:rPr lang="pt-BR" dirty="0" err="1"/>
              <a:t>Axis</a:t>
            </a:r>
            <a:r>
              <a:rPr lang="pt-BR" dirty="0"/>
              <a:t>) – Perpendicular ao eixo principal.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4801D2-9C07-4CF8-9A60-1EAE45DAE069}"/>
              </a:ext>
            </a:extLst>
          </p:cNvPr>
          <p:cNvGrpSpPr/>
          <p:nvPr/>
        </p:nvGrpSpPr>
        <p:grpSpPr>
          <a:xfrm>
            <a:off x="3762227" y="4061115"/>
            <a:ext cx="4667546" cy="1440000"/>
            <a:chOff x="749185" y="3601945"/>
            <a:chExt cx="4667546" cy="1440000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6FC777DA-A211-4059-A7FC-B947AD07350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4ECD898-EC32-4144-B578-8F23F7B0809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1F3FE79-1E1E-4302-BDD1-26037BCA632A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8205A3F-4817-4667-B6FD-1D159429D6EE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658FC6-8DB2-4F0C-908F-426AE9519DC2}"/>
              </a:ext>
            </a:extLst>
          </p:cNvPr>
          <p:cNvCxnSpPr>
            <a:cxnSpLocks/>
          </p:cNvCxnSpPr>
          <p:nvPr/>
        </p:nvCxnSpPr>
        <p:spPr>
          <a:xfrm flipV="1">
            <a:off x="3692434" y="4781115"/>
            <a:ext cx="615696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89763C-F617-4800-B3FA-28DA8CE7A5C5}"/>
              </a:ext>
            </a:extLst>
          </p:cNvPr>
          <p:cNvSpPr txBox="1"/>
          <p:nvPr/>
        </p:nvSpPr>
        <p:spPr>
          <a:xfrm>
            <a:off x="8484933" y="4326449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36575A-D2C1-46C8-AA60-7E9A3CDE0E22}"/>
              </a:ext>
            </a:extLst>
          </p:cNvPr>
          <p:cNvCxnSpPr>
            <a:cxnSpLocks/>
          </p:cNvCxnSpPr>
          <p:nvPr/>
        </p:nvCxnSpPr>
        <p:spPr>
          <a:xfrm>
            <a:off x="4542118" y="3831771"/>
            <a:ext cx="0" cy="234260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8FBAD-600F-4D4A-9760-48F1081A0707}"/>
              </a:ext>
            </a:extLst>
          </p:cNvPr>
          <p:cNvSpPr txBox="1"/>
          <p:nvPr/>
        </p:nvSpPr>
        <p:spPr>
          <a:xfrm>
            <a:off x="4572285" y="558644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6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 em cada direção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4801D2-9C07-4CF8-9A60-1EAE45DAE069}"/>
              </a:ext>
            </a:extLst>
          </p:cNvPr>
          <p:cNvGrpSpPr/>
          <p:nvPr/>
        </p:nvGrpSpPr>
        <p:grpSpPr>
          <a:xfrm>
            <a:off x="1266087" y="2672214"/>
            <a:ext cx="3600000" cy="1080000"/>
            <a:chOff x="749185" y="3601945"/>
            <a:chExt cx="4667546" cy="1440000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6FC777DA-A211-4059-A7FC-B947AD07350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4ECD898-EC32-4144-B578-8F23F7B0809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1F3FE79-1E1E-4302-BDD1-26037BCA632A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8205A3F-4817-4667-B6FD-1D159429D6EE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658FC6-8DB2-4F0C-908F-426AE9519DC2}"/>
              </a:ext>
            </a:extLst>
          </p:cNvPr>
          <p:cNvCxnSpPr>
            <a:cxnSpLocks/>
          </p:cNvCxnSpPr>
          <p:nvPr/>
        </p:nvCxnSpPr>
        <p:spPr>
          <a:xfrm>
            <a:off x="1082840" y="2580911"/>
            <a:ext cx="43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89763C-F617-4800-B3FA-28DA8CE7A5C5}"/>
              </a:ext>
            </a:extLst>
          </p:cNvPr>
          <p:cNvSpPr txBox="1"/>
          <p:nvPr/>
        </p:nvSpPr>
        <p:spPr>
          <a:xfrm>
            <a:off x="2816486" y="2257697"/>
            <a:ext cx="85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36575A-D2C1-46C8-AA60-7E9A3CDE0E22}"/>
              </a:ext>
            </a:extLst>
          </p:cNvPr>
          <p:cNvCxnSpPr>
            <a:cxnSpLocks/>
          </p:cNvCxnSpPr>
          <p:nvPr/>
        </p:nvCxnSpPr>
        <p:spPr>
          <a:xfrm>
            <a:off x="1082840" y="2580911"/>
            <a:ext cx="0" cy="130630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8FBAD-600F-4D4A-9760-48F1081A0707}"/>
              </a:ext>
            </a:extLst>
          </p:cNvPr>
          <p:cNvSpPr txBox="1"/>
          <p:nvPr/>
        </p:nvSpPr>
        <p:spPr>
          <a:xfrm rot="16200000">
            <a:off x="436708" y="309556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CF4C87A-100B-4EEB-B048-4DFDED650016}"/>
              </a:ext>
            </a:extLst>
          </p:cNvPr>
          <p:cNvGrpSpPr/>
          <p:nvPr/>
        </p:nvGrpSpPr>
        <p:grpSpPr>
          <a:xfrm>
            <a:off x="745940" y="4361298"/>
            <a:ext cx="4661623" cy="1607668"/>
            <a:chOff x="902838" y="4600303"/>
            <a:chExt cx="4661623" cy="160766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3F750D1-C72B-4D01-8EEE-65D9F789E136}"/>
                </a:ext>
              </a:extLst>
            </p:cNvPr>
            <p:cNvGrpSpPr/>
            <p:nvPr/>
          </p:nvGrpSpPr>
          <p:grpSpPr>
            <a:xfrm flipH="1">
              <a:off x="1298936" y="5025744"/>
              <a:ext cx="3600000" cy="1080000"/>
              <a:chOff x="749185" y="3601945"/>
              <a:chExt cx="4667546" cy="1440000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4105F3D7-FDA4-435E-8034-87BEADC716B9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8E44F150-5AAC-4E06-938D-F7809057052D}"/>
                  </a:ext>
                </a:extLst>
              </p:cNvPr>
              <p:cNvSpPr/>
              <p:nvPr/>
            </p:nvSpPr>
            <p:spPr>
              <a:xfrm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AB2229D5-BD14-4320-B498-4EE4BE6753B2}"/>
                  </a:ext>
                </a:extLst>
              </p:cNvPr>
              <p:cNvSpPr/>
              <p:nvPr/>
            </p:nvSpPr>
            <p:spPr>
              <a:xfrm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34ED8F3C-52B7-4B69-AEB4-2F9C86F39BFD}"/>
                  </a:ext>
                </a:extLst>
              </p:cNvPr>
              <p:cNvSpPr/>
              <p:nvPr/>
            </p:nvSpPr>
            <p:spPr>
              <a:xfrm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8959DC2D-E07F-467C-A26A-2FEF504C4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838" y="4923517"/>
              <a:ext cx="432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5975B80-3C99-4810-B740-49A20CED177F}"/>
                </a:ext>
              </a:extLst>
            </p:cNvPr>
            <p:cNvSpPr txBox="1"/>
            <p:nvPr/>
          </p:nvSpPr>
          <p:spPr>
            <a:xfrm flipH="1">
              <a:off x="2636484" y="4600303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D5088E8-7E0E-414D-8531-09B067096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838" y="4901668"/>
              <a:ext cx="0" cy="130630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F62556-7F69-453E-B89F-93581AA95C26}"/>
                </a:ext>
              </a:extLst>
            </p:cNvPr>
            <p:cNvSpPr txBox="1"/>
            <p:nvPr/>
          </p:nvSpPr>
          <p:spPr>
            <a:xfrm rot="5400000" flipH="1">
              <a:off x="4978230" y="5416320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BFE144-5755-4EB8-95B5-F72C9A0B4D66}"/>
              </a:ext>
            </a:extLst>
          </p:cNvPr>
          <p:cNvGrpSpPr/>
          <p:nvPr/>
        </p:nvGrpSpPr>
        <p:grpSpPr>
          <a:xfrm>
            <a:off x="6240789" y="2396196"/>
            <a:ext cx="1725900" cy="3634463"/>
            <a:chOff x="6198900" y="2471281"/>
            <a:chExt cx="1725900" cy="363446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42C5BF9-1A22-46FB-9FF4-46C07B0FD3D9}"/>
                </a:ext>
              </a:extLst>
            </p:cNvPr>
            <p:cNvGrpSpPr/>
            <p:nvPr/>
          </p:nvGrpSpPr>
          <p:grpSpPr>
            <a:xfrm rot="5400000">
              <a:off x="5731526" y="3943312"/>
              <a:ext cx="3053773" cy="1080000"/>
              <a:chOff x="749185" y="3601945"/>
              <a:chExt cx="4667546" cy="1440000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672EBD91-BE03-4944-A7DE-F3D9CD96F7B9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140F25CB-5AF2-4CFF-92BE-D6DE78536E4A}"/>
                  </a:ext>
                </a:extLst>
              </p:cNvPr>
              <p:cNvSpPr/>
              <p:nvPr/>
            </p:nvSpPr>
            <p:spPr>
              <a:xfrm rot="16200000"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A7A3A960-E533-498E-8E6B-55483FB65C6B}"/>
                  </a:ext>
                </a:extLst>
              </p:cNvPr>
              <p:cNvSpPr/>
              <p:nvPr/>
            </p:nvSpPr>
            <p:spPr>
              <a:xfrm rot="16200000"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1E417FB9-5F41-442E-A994-1A673C14B4A9}"/>
                  </a:ext>
                </a:extLst>
              </p:cNvPr>
              <p:cNvSpPr/>
              <p:nvPr/>
            </p:nvSpPr>
            <p:spPr>
              <a:xfrm rot="16200000"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0BFF6E37-122E-460E-85B8-60AAF13B5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089" y="2817133"/>
              <a:ext cx="135671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F549001-3C06-4135-A934-3559C3101C8F}"/>
                </a:ext>
              </a:extLst>
            </p:cNvPr>
            <p:cNvCxnSpPr>
              <a:cxnSpLocks/>
            </p:cNvCxnSpPr>
            <p:nvPr/>
          </p:nvCxnSpPr>
          <p:spPr>
            <a:xfrm>
              <a:off x="6568089" y="2811640"/>
              <a:ext cx="0" cy="329410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5C0148C-CBC7-462B-AB2A-AE1B9A8CE8F3}"/>
                </a:ext>
              </a:extLst>
            </p:cNvPr>
            <p:cNvSpPr txBox="1"/>
            <p:nvPr/>
          </p:nvSpPr>
          <p:spPr>
            <a:xfrm>
              <a:off x="6718412" y="2471281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622FFF-23F7-4466-A84A-2D98982FC416}"/>
                </a:ext>
              </a:extLst>
            </p:cNvPr>
            <p:cNvSpPr txBox="1"/>
            <p:nvPr/>
          </p:nvSpPr>
          <p:spPr>
            <a:xfrm rot="16200000">
              <a:off x="5911045" y="4320193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5CDEA73-D2BD-4665-BA17-EA196956E17D}"/>
              </a:ext>
            </a:extLst>
          </p:cNvPr>
          <p:cNvGrpSpPr/>
          <p:nvPr/>
        </p:nvGrpSpPr>
        <p:grpSpPr>
          <a:xfrm>
            <a:off x="9169103" y="2672214"/>
            <a:ext cx="1837895" cy="3579027"/>
            <a:chOff x="9225383" y="2863348"/>
            <a:chExt cx="1837895" cy="357902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1063C37-5526-4CEF-BD74-763486C174F2}"/>
                </a:ext>
              </a:extLst>
            </p:cNvPr>
            <p:cNvGrpSpPr/>
            <p:nvPr/>
          </p:nvGrpSpPr>
          <p:grpSpPr>
            <a:xfrm rot="5400000">
              <a:off x="8735003" y="3941538"/>
              <a:ext cx="3053773" cy="1080000"/>
              <a:chOff x="749185" y="3601945"/>
              <a:chExt cx="4667546" cy="1440000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8B469B73-9400-49B1-B7BE-0B0AAC4228D2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1A389080-61E5-4ACD-A76B-A59F4F1E2F1A}"/>
                  </a:ext>
                </a:extLst>
              </p:cNvPr>
              <p:cNvSpPr/>
              <p:nvPr/>
            </p:nvSpPr>
            <p:spPr>
              <a:xfrm rot="16200000"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50B8ED8E-DBC5-4A44-A39E-E7F803D44C9B}"/>
                  </a:ext>
                </a:extLst>
              </p:cNvPr>
              <p:cNvSpPr/>
              <p:nvPr/>
            </p:nvSpPr>
            <p:spPr>
              <a:xfrm rot="16200000"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7BC66CCD-186B-4DF0-B398-86518F5D79A8}"/>
                  </a:ext>
                </a:extLst>
              </p:cNvPr>
              <p:cNvSpPr/>
              <p:nvPr/>
            </p:nvSpPr>
            <p:spPr>
              <a:xfrm rot="16200000"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</p:grp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C3493EAD-22AC-41C8-A5E0-8DFCC1FAED8D}"/>
                </a:ext>
              </a:extLst>
            </p:cNvPr>
            <p:cNvCxnSpPr>
              <a:cxnSpLocks/>
            </p:cNvCxnSpPr>
            <p:nvPr/>
          </p:nvCxnSpPr>
          <p:spPr>
            <a:xfrm>
              <a:off x="9560719" y="6157452"/>
              <a:ext cx="1502559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7E436BE-4A45-4492-8A92-B39E422F8F24}"/>
                </a:ext>
              </a:extLst>
            </p:cNvPr>
            <p:cNvSpPr txBox="1"/>
            <p:nvPr/>
          </p:nvSpPr>
          <p:spPr>
            <a:xfrm>
              <a:off x="9856890" y="6165376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558EFBC-AB4B-4233-AB9B-FF28E870C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7989" y="2863348"/>
              <a:ext cx="0" cy="329410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79E6077-DE92-47EA-93C5-9D0492F75452}"/>
                </a:ext>
              </a:extLst>
            </p:cNvPr>
            <p:cNvSpPr txBox="1"/>
            <p:nvPr/>
          </p:nvSpPr>
          <p:spPr>
            <a:xfrm rot="16200000">
              <a:off x="8937528" y="43719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58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 em cada direção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063282-2273-410F-A94D-BC1B5059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4" y="3903191"/>
            <a:ext cx="10007012" cy="2041616"/>
          </a:xfrm>
          <a:prstGeom prst="rect">
            <a:avLst/>
          </a:prstGeom>
        </p:spPr>
      </p:pic>
      <p:sp>
        <p:nvSpPr>
          <p:cNvPr id="53" name="Espaço Reservado para Conteúdo 2">
            <a:extLst>
              <a:ext uri="{FF2B5EF4-FFF2-40B4-BE49-F238E27FC236}">
                <a16:creationId xmlns:a16="http://schemas.microsoft.com/office/drawing/2014/main" id="{8D01EDAF-5FC2-488B-BEED-38E7DB56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16834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organizados em dois eixos principais:</a:t>
            </a:r>
          </a:p>
          <a:p>
            <a:pPr marL="1028700" lvl="1" indent="-342900"/>
            <a:r>
              <a:rPr lang="pt-BR" dirty="0"/>
              <a:t>Eixo Principal (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r>
              <a:rPr lang="pt-BR" dirty="0"/>
              <a:t>): definido pelo </a:t>
            </a:r>
            <a:r>
              <a:rPr lang="pt-BR" dirty="0" err="1"/>
              <a:t>flex-direction</a:t>
            </a:r>
            <a:r>
              <a:rPr lang="pt-BR" dirty="0"/>
              <a:t>, determina como os itens serão distribuídos.</a:t>
            </a:r>
          </a:p>
          <a:p>
            <a:pPr marL="1028700" lvl="1" indent="-342900"/>
            <a:r>
              <a:rPr lang="pt-BR" dirty="0"/>
              <a:t>Eixo Secundário (Cross </a:t>
            </a:r>
            <a:r>
              <a:rPr lang="pt-BR" dirty="0" err="1"/>
              <a:t>Axis</a:t>
            </a:r>
            <a:r>
              <a:rPr lang="pt-BR" dirty="0"/>
              <a:t>): é sempre perpendicular ao eixo principal e controla o alinhamento dos itens.</a:t>
            </a:r>
          </a:p>
        </p:txBody>
      </p:sp>
    </p:spTree>
    <p:extLst>
      <p:ext uri="{BB962C8B-B14F-4D97-AF65-F5344CB8AC3E}">
        <p14:creationId xmlns:p14="http://schemas.microsoft.com/office/powerpoint/2010/main" val="554284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Words>804</Words>
  <Application>Microsoft Office PowerPoint</Application>
  <PresentationFormat>Widescreen</PresentationFormat>
  <Paragraphs>169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Tahoma</vt:lpstr>
      <vt:lpstr>Times New Roman</vt:lpstr>
      <vt:lpstr>Tema do Office</vt:lpstr>
      <vt:lpstr>FlexBox em HTML</vt:lpstr>
      <vt:lpstr>Flexbox no CSS</vt:lpstr>
      <vt:lpstr>Vantagens do flexbox no CSS</vt:lpstr>
      <vt:lpstr>Pais e Filhos</vt:lpstr>
      <vt:lpstr>Flex-Direction (row)</vt:lpstr>
      <vt:lpstr>Flex-Direction (column)</vt:lpstr>
      <vt:lpstr>Eixos (Axis)</vt:lpstr>
      <vt:lpstr>Eixos (Axis) em cada direção</vt:lpstr>
      <vt:lpstr>Eixos (Axis) em cada direção</vt:lpstr>
      <vt:lpstr>Flex-Wrap</vt:lpstr>
      <vt:lpstr>Flex-Flow</vt:lpstr>
      <vt:lpstr>Justify-Content</vt:lpstr>
      <vt:lpstr>Justify-Content</vt:lpstr>
      <vt:lpstr>Sintaxe justify-content</vt:lpstr>
      <vt:lpstr>Align-items</vt:lpstr>
      <vt:lpstr>Align-items</vt:lpstr>
      <vt:lpstr>Sintaxe Align-items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223</cp:revision>
  <dcterms:created xsi:type="dcterms:W3CDTF">2024-03-08T12:14:33Z</dcterms:created>
  <dcterms:modified xsi:type="dcterms:W3CDTF">2025-03-02T12:56:36Z</dcterms:modified>
</cp:coreProperties>
</file>