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7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/>
              <a:t>Desafio Portfólio Profissional 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CB1B-BFEF-4C05-ADF7-216630D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 - Criando um Portfólio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865B-5E0D-4254-B171-0E8C538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Criar um site de portfólio simples, onde você usará as </a:t>
            </a:r>
            <a:r>
              <a:rPr lang="pt-BR" dirty="0" err="1"/>
              <a:t>tags</a:t>
            </a:r>
            <a:r>
              <a:rPr lang="pt-BR" dirty="0"/>
              <a:t> HTML e estilos em CSS para estruturar as páginas e apresentar suas informações profissionais. O site será dividido em 4 páginas principais, sendo uma página inicial (Home), uma página de currículo, uma página de projetos pessoais e uma página de certificados.</a:t>
            </a:r>
          </a:p>
          <a:p>
            <a:pPr>
              <a:spcBef>
                <a:spcPts val="0"/>
              </a:spcBef>
            </a:pPr>
            <a:r>
              <a:rPr lang="pt-BR" dirty="0"/>
              <a:t>Estrutura do Projeto: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Home (index.html) - </a:t>
            </a:r>
            <a:r>
              <a:rPr lang="pt-BR" dirty="0"/>
              <a:t>A página inicial, que servirá como uma introdução ao seu portfólio.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Currículo (curriculo.html) - </a:t>
            </a:r>
            <a:r>
              <a:rPr lang="pt-BR" dirty="0"/>
              <a:t>A página onde você apresentará seu currículo profissional.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Projetos Pessoais (projetos-pessoais.html) - </a:t>
            </a:r>
            <a:r>
              <a:rPr lang="pt-BR" dirty="0"/>
              <a:t>A página dedicada aos projetos que você desenvolveu ou está desenvolvendo.</a:t>
            </a:r>
          </a:p>
          <a:p>
            <a:pPr lvl="1">
              <a:spcBef>
                <a:spcPts val="0"/>
              </a:spcBef>
            </a:pPr>
            <a:r>
              <a:rPr lang="pt-BR" b="1" dirty="0"/>
              <a:t>Página Certificados (certificados.html) - </a:t>
            </a:r>
            <a:r>
              <a:rPr lang="pt-BR" dirty="0"/>
              <a:t>A página onde você listará seus certificados e conquistas.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56456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155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Desafio Portfólio Profissional </vt:lpstr>
      <vt:lpstr>Desafio  - Criando um Portfólio Profissional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105</cp:revision>
  <dcterms:created xsi:type="dcterms:W3CDTF">2024-03-08T12:14:33Z</dcterms:created>
  <dcterms:modified xsi:type="dcterms:W3CDTF">2025-03-11T11:11:40Z</dcterms:modified>
</cp:coreProperties>
</file>