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spcBef>
                <a:spcPts val="0"/>
              </a:spcBef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spcBef>
                <a:spcPts val="0"/>
              </a:spcBef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Tratamento de Exceções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Tratamento de Exceções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255</cp:revision>
  <dcterms:created xsi:type="dcterms:W3CDTF">2024-03-08T12:14:33Z</dcterms:created>
  <dcterms:modified xsi:type="dcterms:W3CDTF">2025-04-27T00:51:01Z</dcterms:modified>
</cp:coreProperties>
</file>