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17"/>
  </p:notesMasterIdLst>
  <p:handoutMasterIdLst>
    <p:handoutMasterId r:id="rId18"/>
  </p:handoutMasterIdLst>
  <p:sldIdLst>
    <p:sldId id="397" r:id="rId5"/>
    <p:sldId id="365" r:id="rId6"/>
    <p:sldId id="385" r:id="rId7"/>
    <p:sldId id="386" r:id="rId8"/>
    <p:sldId id="387" r:id="rId9"/>
    <p:sldId id="392" r:id="rId10"/>
    <p:sldId id="393" r:id="rId11"/>
    <p:sldId id="389" r:id="rId12"/>
    <p:sldId id="390" r:id="rId13"/>
    <p:sldId id="396" r:id="rId14"/>
    <p:sldId id="394" r:id="rId15"/>
    <p:sldId id="39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17/05/2025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17/05/2025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09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Consulta e Visualização de Notas por Curso com PHP e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1BFC3-857C-4439-BAE9-5B4A054DE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88910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Percorrendo todos os alunos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577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etapa, vamos aprender como criar um formulário HTML que permitirá a alteração das notas do aluno: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Essa linha faz parte de um laço de repetição (</a:t>
            </a:r>
            <a:r>
              <a:rPr lang="pt-BR" dirty="0" err="1"/>
              <a:t>while</a:t>
            </a:r>
            <a:r>
              <a:rPr lang="pt-BR" dirty="0"/>
              <a:t>) que está percorrendo todos os registros retornados pelo banco de dados (armazenados na variável $resultado).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$</a:t>
            </a:r>
            <a:r>
              <a:rPr lang="pt-BR" dirty="0" err="1"/>
              <a:t>row</a:t>
            </a:r>
            <a:r>
              <a:rPr lang="pt-BR" dirty="0"/>
              <a:t> = $resultado-&gt;</a:t>
            </a:r>
            <a:r>
              <a:rPr lang="pt-BR" dirty="0" err="1"/>
              <a:t>fetch_assoc</a:t>
            </a:r>
            <a:r>
              <a:rPr lang="pt-BR" dirty="0"/>
              <a:t>(): O método </a:t>
            </a:r>
            <a:r>
              <a:rPr lang="pt-BR" dirty="0" err="1"/>
              <a:t>fetch_assoc</a:t>
            </a:r>
            <a:r>
              <a:rPr lang="pt-BR" dirty="0"/>
              <a:t>() retorna uma linha de dados do resultado da consulta como um </a:t>
            </a:r>
            <a:r>
              <a:rPr lang="pt-BR" dirty="0" err="1"/>
              <a:t>array</a:t>
            </a:r>
            <a:r>
              <a:rPr lang="pt-BR" dirty="0"/>
              <a:t> associativo. Isso significa que, para cada campo da tabela, será criada uma chave no </a:t>
            </a:r>
            <a:r>
              <a:rPr lang="pt-BR" dirty="0" err="1"/>
              <a:t>array</a:t>
            </a:r>
            <a:r>
              <a:rPr lang="pt-BR" dirty="0"/>
              <a:t> com o nome da coluna, como por exemplo, $</a:t>
            </a:r>
            <a:r>
              <a:rPr lang="pt-BR" dirty="0" err="1"/>
              <a:t>row</a:t>
            </a:r>
            <a:r>
              <a:rPr lang="pt-BR" dirty="0"/>
              <a:t>['NOME’].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951799-93CB-4C17-877E-7D2BB65C6EA1}"/>
              </a:ext>
            </a:extLst>
          </p:cNvPr>
          <p:cNvSpPr/>
          <p:nvPr/>
        </p:nvSpPr>
        <p:spPr>
          <a:xfrm>
            <a:off x="3344285" y="2939879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($row = 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fetch_assoc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8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Sintaxe do conteúdo tabela a ser criada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F2F941-C26B-4B7B-9D46-1A364EDBD257}"/>
              </a:ext>
            </a:extLst>
          </p:cNvPr>
          <p:cNvSpPr/>
          <p:nvPr/>
        </p:nvSpPr>
        <p:spPr>
          <a:xfrm>
            <a:off x="3048000" y="206190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['SOBRENOME']}&lt;/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['NOTA_ATIVIDADE']}&lt;/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['NOTA_PROVA']}&lt;/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['NOTA_FINAL']}&lt;/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 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de erro de conexão com o Banco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90A709-4D78-4E95-BAEF-741DA19F98E8}"/>
              </a:ext>
            </a:extLst>
          </p:cNvPr>
          <p:cNvSpPr/>
          <p:nvPr/>
        </p:nvSpPr>
        <p:spPr>
          <a:xfrm>
            <a:off x="946093" y="3229170"/>
            <a:ext cx="10299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erro'&gt;Erro na consulta: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Página Atualização de Notas por Curso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7169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Hoje vamos implementar a funcionalidade de atualização de notas, permitindo que professores consultem alunos de um curso e preencham notas de atividades e provas. O foco é entender o fluxo de navegação e interação do sistema.</a:t>
            </a:r>
          </a:p>
          <a:p>
            <a:pPr>
              <a:spcBef>
                <a:spcPts val="0"/>
              </a:spcBef>
            </a:pPr>
            <a:r>
              <a:rPr lang="pt-BR" b="1" dirty="0"/>
              <a:t>Fluxo de Navegação no Sistema:</a:t>
            </a:r>
          </a:p>
          <a:p>
            <a:pPr>
              <a:spcBef>
                <a:spcPts val="0"/>
              </a:spcBef>
            </a:pPr>
            <a:r>
              <a:rPr lang="pt-BR" dirty="0"/>
              <a:t>Vamos entender como o usuário irá interagir com o sistema. O caminho será o seguinte: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 tela inicial, ele verá um menu com diversas opções;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Ao clicar em "Atualizar Notas", será redirecionado para a tela de seleção de curso;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Nessa tela, o professor seleciona o curso desejado e clica no botão "Buscar";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sistema consulta o banco de dados e exibe uma lista de alunos matriculados naquele curso;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Ao lado de cada aluno, haverá campos para digitar as notas da atividade e da prova;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professor preenche os campos e poderá, em um próximo passo, salvar essas notas no sistema.</a:t>
            </a:r>
          </a:p>
        </p:txBody>
      </p:sp>
    </p:spTree>
    <p:extLst>
      <p:ext uri="{BB962C8B-B14F-4D97-AF65-F5344CB8AC3E}">
        <p14:creationId xmlns:p14="http://schemas.microsoft.com/office/powerpoint/2010/main" val="18844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Criando a Tela </a:t>
            </a:r>
            <a:r>
              <a:rPr lang="pt-BR"/>
              <a:t>de Verificar Nota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aula, implementamos a funcionalidade que permite ao professor consultar alunos de um curso específico e visualizar suas notas já cadastradas (atividade, prova e nota final). O foco principal foi entender o fluxo de navegação e a interação do sistema para atualização das notas.</a:t>
            </a:r>
          </a:p>
        </p:txBody>
      </p:sp>
    </p:spTree>
    <p:extLst>
      <p:ext uri="{BB962C8B-B14F-4D97-AF65-F5344CB8AC3E}">
        <p14:creationId xmlns:p14="http://schemas.microsoft.com/office/powerpoint/2010/main" val="10800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verificarCadastro.php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93C68C-D2FD-4F3B-8C31-7606ABE74448}"/>
              </a:ext>
            </a:extLst>
          </p:cNvPr>
          <p:cNvSpPr/>
          <p:nvPr/>
        </p:nvSpPr>
        <p:spPr>
          <a:xfrm>
            <a:off x="883708" y="2097687"/>
            <a:ext cx="104245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containerSection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atualizarNota.php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54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"curso"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"curso"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"estilo"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analise_desenvolvimento_sistemas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Análise e Desenvolvimento de Sistemas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engenharia_software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Engenharia de Software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ciencias_computacao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Ciências da Computação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sistemas_informacao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Sistemas da Informação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54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54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"Buscar"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indent="36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indent="36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indent="180000"/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endParaRPr lang="pt-B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80000"/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1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1: Verificando se o formulário foi enviado e pegando o valor do e-mail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D9AD9F-3C0A-4B5F-8A3F-F0FC89072434}"/>
              </a:ext>
            </a:extLst>
          </p:cNvPr>
          <p:cNvSpPr/>
          <p:nvPr/>
        </p:nvSpPr>
        <p:spPr>
          <a:xfrm>
            <a:off x="3048000" y="268362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'curso'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$curso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'curso'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426402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PHP está checando se existe um dado com o nome “curso" vindo do formulário.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Se existir, ele carrega um outro arquivo chamado </a:t>
            </a:r>
            <a:r>
              <a:rPr lang="pt-BR" dirty="0" err="1"/>
              <a:t>conexao.php</a:t>
            </a:r>
            <a:r>
              <a:rPr lang="pt-BR" dirty="0"/>
              <a:t>, que contém os dados de conexão com o banco (como servidor, usuário, senha e nome do banco).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Depois, ele guarda o valor digitado no campo de curso dentro da variável $curso.</a:t>
            </a:r>
          </a:p>
        </p:txBody>
      </p:sp>
    </p:spTree>
    <p:extLst>
      <p:ext uri="{BB962C8B-B14F-4D97-AF65-F5344CB8AC3E}">
        <p14:creationId xmlns:p14="http://schemas.microsoft.com/office/powerpoint/2010/main" val="107371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2: Criando a consulta para procurar esse e-mail no banco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86397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Aqui está sendo criada uma instrução SQL que procura por um registro na tabela </a:t>
            </a:r>
            <a:r>
              <a:rPr lang="pt-BR" dirty="0" err="1"/>
              <a:t>usuarios</a:t>
            </a:r>
            <a:r>
              <a:rPr lang="pt-BR" dirty="0"/>
              <a:t> onde o campo curso seja igual ao valor digitado.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ponto de interrogação ? é um espaço reservado para o valor do e-mail, que ainda será preenchido depois.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comando $</a:t>
            </a:r>
            <a:r>
              <a:rPr lang="pt-BR" dirty="0" err="1"/>
              <a:t>conn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 prepara essa instrução para ser usada de forma segura, evitando que alguém tente escrever comandos maliciosos no campo de curso.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E2CC3-0BCF-446B-9C47-FD72FB7A8937}"/>
              </a:ext>
            </a:extLst>
          </p:cNvPr>
          <p:cNvSpPr/>
          <p:nvPr/>
        </p:nvSpPr>
        <p:spPr>
          <a:xfrm>
            <a:off x="2862262" y="2675966"/>
            <a:ext cx="646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curso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$conn-&gt;prepare($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756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3: Preenchendo o valor do e-mail e executando a consulta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63820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if</a:t>
            </a:r>
            <a:r>
              <a:rPr lang="pt-BR" dirty="0"/>
              <a:t> ($</a:t>
            </a:r>
            <a:r>
              <a:rPr lang="pt-BR" dirty="0" err="1"/>
              <a:t>stmt</a:t>
            </a:r>
            <a:r>
              <a:rPr lang="pt-BR" dirty="0"/>
              <a:t>): Verifica se a preparação da consulta foi bem-sucedida. Se sim, o código dentro do </a:t>
            </a:r>
            <a:r>
              <a:rPr lang="pt-BR" dirty="0" err="1"/>
              <a:t>if</a:t>
            </a:r>
            <a:r>
              <a:rPr lang="pt-BR" dirty="0"/>
              <a:t> é executado.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bind_param</a:t>
            </a:r>
            <a:r>
              <a:rPr lang="pt-BR" dirty="0"/>
              <a:t>("s", $curso): Associa o valor do e-mail à consulta SQL, tratando-o como uma </a:t>
            </a:r>
            <a:r>
              <a:rPr lang="pt-BR" dirty="0" err="1"/>
              <a:t>string</a:t>
            </a:r>
            <a:r>
              <a:rPr lang="pt-BR" dirty="0"/>
              <a:t> e garantindo segurança contra injeções de SQL.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execute(): Executa a consulta SQL no banco de dados, procurando pelo e-mail informado.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get_result</a:t>
            </a:r>
            <a:r>
              <a:rPr lang="pt-BR" dirty="0"/>
              <a:t>(): Obtém o resultado da consulta, ou seja, os dados encontrados no banco que correspondem ao e-mail.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1984BE-ED33-4EE1-9EDE-785BB7872176}"/>
              </a:ext>
            </a:extLst>
          </p:cNvPr>
          <p:cNvSpPr/>
          <p:nvPr/>
        </p:nvSpPr>
        <p:spPr>
          <a:xfrm>
            <a:off x="3047999" y="245745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8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Mostrar os dados na tela em forma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3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parte, vamos aprender como mostrar os dados recuperados do banco de dados em uma tabela HTML.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DCACAF-6AA5-4E1D-85D1-37BAD52FAFE6}"/>
              </a:ext>
            </a:extLst>
          </p:cNvPr>
          <p:cNvSpPr/>
          <p:nvPr/>
        </p:nvSpPr>
        <p:spPr>
          <a:xfrm>
            <a:off x="3048000" y="28479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($resultado-&gt;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num_rows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$resultado-&gt;</a:t>
            </a:r>
            <a:r>
              <a:rPr lang="pt-BR" dirty="0" err="1"/>
              <a:t>num_rows</a:t>
            </a:r>
            <a:r>
              <a:rPr lang="pt-BR" dirty="0"/>
              <a:t> &gt; 0: Verifica se a consulta retornou algum resultado. Caso a consulta tenha encontrado dados no banco de dados, o código dentro do bloco </a:t>
            </a:r>
            <a:r>
              <a:rPr lang="pt-BR" dirty="0" err="1"/>
              <a:t>if</a:t>
            </a:r>
            <a:r>
              <a:rPr lang="pt-BR" dirty="0"/>
              <a:t> será executado.</a:t>
            </a:r>
          </a:p>
        </p:txBody>
      </p:sp>
    </p:spTree>
    <p:extLst>
      <p:ext uri="{BB962C8B-B14F-4D97-AF65-F5344CB8AC3E}">
        <p14:creationId xmlns:p14="http://schemas.microsoft.com/office/powerpoint/2010/main" val="153718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cabeçalho tabela a ser criada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59B52C6-AA7E-4E33-9733-497CE6AE1398}"/>
              </a:ext>
            </a:extLst>
          </p:cNvPr>
          <p:cNvSpPr/>
          <p:nvPr/>
        </p:nvSpPr>
        <p:spPr>
          <a:xfrm>
            <a:off x="3949700" y="2310261"/>
            <a:ext cx="4292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echo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&gt;ID&lt;/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&gt;Nome&lt;/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&gt;Nota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Atividade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&gt;Nota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Prova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&gt;Nota Final&lt;/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&lt;/tr&gt;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20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1464</TotalTime>
  <Words>1251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Tema1</vt:lpstr>
      <vt:lpstr>Consulta e Visualização de Notas por Curso com PHP e MySQL</vt:lpstr>
      <vt:lpstr>Criação da Página Atualização de Notas por Curso </vt:lpstr>
      <vt:lpstr>1. Criando a Tela de Verificar Nota</vt:lpstr>
      <vt:lpstr>Sintaxe verificarCadastro.php</vt:lpstr>
      <vt:lpstr>2. Explicando o PHP para buscar usuário</vt:lpstr>
      <vt:lpstr>2. Explicando o PHP para buscar usuário</vt:lpstr>
      <vt:lpstr>2. Explicando o PHP para buscar usuário</vt:lpstr>
      <vt:lpstr>3. Mostrar os dados na tela em forma de tabela</vt:lpstr>
      <vt:lpstr>Sintaxe do cabeçalho tabela a ser criada</vt:lpstr>
      <vt:lpstr>4. Percorrendo todos os alunos </vt:lpstr>
      <vt:lpstr>Sintaxe do conteúdo tabela a ser criada</vt:lpstr>
      <vt:lpstr>Sintaxe caso de erro de conexão com 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Miho</cp:lastModifiedBy>
  <cp:revision>148</cp:revision>
  <dcterms:created xsi:type="dcterms:W3CDTF">2022-04-04T19:16:26Z</dcterms:created>
  <dcterms:modified xsi:type="dcterms:W3CDTF">2025-05-17T17:04:33Z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