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43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Desafio: Calculadora de Divisão com Tratamento de Exceção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Objetivo: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Criar um programa em Java que receba dois números inteiros do usuário e realize a divisão entre eles, tratando possíveis erros usando </a:t>
            </a:r>
            <a:r>
              <a:rPr lang="pt-BR" sz="1800" dirty="0" err="1"/>
              <a:t>try</a:t>
            </a:r>
            <a:r>
              <a:rPr lang="pt-BR" sz="1800" dirty="0"/>
              <a:t>-catch.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800" dirty="0"/>
              <a:t>Requisitos:</a:t>
            </a:r>
          </a:p>
          <a:p>
            <a:pPr marL="742950" lvl="2" indent="-285750">
              <a:lnSpc>
                <a:spcPct val="150000"/>
              </a:lnSpc>
              <a:spcBef>
                <a:spcPts val="0"/>
              </a:spcBef>
            </a:pPr>
            <a:r>
              <a:rPr lang="pt-BR" sz="1600" dirty="0"/>
              <a:t>O programa deve solicitar que o usuário digite dois números inteiros.</a:t>
            </a:r>
          </a:p>
          <a:p>
            <a:pPr marL="742950" lvl="2" indent="-285750">
              <a:lnSpc>
                <a:spcPct val="150000"/>
              </a:lnSpc>
              <a:spcBef>
                <a:spcPts val="0"/>
              </a:spcBef>
            </a:pPr>
            <a:r>
              <a:rPr lang="pt-BR" sz="1600" dirty="0"/>
              <a:t>Deve realizar a divisão do primeiro número pelo segundo.</a:t>
            </a:r>
          </a:p>
          <a:p>
            <a:pPr marL="742950" lvl="2" indent="-285750">
              <a:lnSpc>
                <a:spcPct val="150000"/>
              </a:lnSpc>
              <a:spcBef>
                <a:spcPts val="0"/>
              </a:spcBef>
            </a:pPr>
            <a:r>
              <a:rPr lang="pt-BR" sz="1600" dirty="0"/>
              <a:t>Caso o segundo número seja zero, deve exibir uma mensagem amigável usando </a:t>
            </a:r>
            <a:r>
              <a:rPr lang="pt-BR" sz="1600" dirty="0" err="1"/>
              <a:t>try</a:t>
            </a:r>
            <a:r>
              <a:rPr lang="pt-BR" sz="1600" err="1"/>
              <a:t>-catch</a:t>
            </a:r>
            <a:r>
              <a:rPr lang="pt-BR" sz="1600"/>
              <a:t>.</a:t>
            </a:r>
          </a:p>
          <a:p>
            <a:pPr marL="742950" lvl="2" indent="-285750">
              <a:lnSpc>
                <a:spcPct val="150000"/>
              </a:lnSpc>
              <a:spcBef>
                <a:spcPts val="0"/>
              </a:spcBef>
            </a:pPr>
            <a:r>
              <a:rPr lang="pt-BR" sz="1600"/>
              <a:t>Também </a:t>
            </a:r>
            <a:r>
              <a:rPr lang="pt-BR" sz="1600" dirty="0"/>
              <a:t>deve tratar se o usuário digitar algo que não seja um número.</a:t>
            </a: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1800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9754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90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Desafio: Calculadora de Divisão com Tratamento de Exceção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7</cp:revision>
  <dcterms:created xsi:type="dcterms:W3CDTF">2024-03-08T12:14:33Z</dcterms:created>
  <dcterms:modified xsi:type="dcterms:W3CDTF">2025-05-05T11:53:26Z</dcterms:modified>
</cp:coreProperties>
</file>