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07/05/2025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07/05/2025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09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Estruturas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7FCE-078E-6125-11F0-0815F410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Laços de Repetição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FD8B-AF89-47D5-4996-02747643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de repetição são estruturas fundamentais na programação que permitem executar um bloco de código várias vezes de forma automatizada. Eles são essenciais para automatizar tarefas repetitivas, tornando o código mais eficiente e limpo, sendo utilizados para tarefas: </a:t>
            </a:r>
          </a:p>
          <a:p>
            <a:pPr marL="1028700" lvl="1" indent="-342900"/>
            <a:r>
              <a:rPr lang="pt-BR" dirty="0"/>
              <a:t>✅ Automatizar tarefas repetitivas.</a:t>
            </a:r>
          </a:p>
          <a:p>
            <a:pPr marL="1028700" lvl="1" indent="-342900"/>
            <a:r>
              <a:rPr lang="pt-BR" dirty="0"/>
              <a:t>✅ Reduzir a quantidade de código necessário.</a:t>
            </a:r>
          </a:p>
          <a:p>
            <a:pPr marL="1028700" lvl="1" indent="-342900"/>
            <a:r>
              <a:rPr lang="pt-BR" dirty="0"/>
              <a:t>✅ Facilitar a manipulação de listas, </a:t>
            </a:r>
            <a:r>
              <a:rPr lang="pt-BR" dirty="0" err="1"/>
              <a:t>arrays</a:t>
            </a:r>
            <a:r>
              <a:rPr lang="pt-BR" dirty="0"/>
              <a:t> e coleções de dados.</a:t>
            </a:r>
          </a:p>
          <a:p>
            <a:pPr marL="1028700" lvl="1" indent="-342900"/>
            <a:r>
              <a:rPr lang="pt-BR" dirty="0"/>
              <a:t>✅ Tornar o código mais eficiente e fácil de manter.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7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3FDC-17BB-B56F-0BFB-BF06C514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E52E4-586D-54E1-242E-5C56DD4D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450234"/>
          </a:xfrm>
        </p:spPr>
        <p:txBody>
          <a:bodyPr/>
          <a:lstStyle/>
          <a:p>
            <a:r>
              <a:rPr lang="pt-BR" dirty="0"/>
              <a:t>O laço for é ideal quando você conhece a quantidade exata de vezes que deseja repetir uma ação. Ele é composto por três partes:</a:t>
            </a:r>
          </a:p>
          <a:p>
            <a:pPr marL="1028700" lvl="1" indent="-342900"/>
            <a:r>
              <a:rPr lang="pt-BR" dirty="0"/>
              <a:t>Inicialização: Define uma variável de controle.</a:t>
            </a:r>
          </a:p>
          <a:p>
            <a:pPr marL="1028700" lvl="1" indent="-342900"/>
            <a:r>
              <a:rPr lang="pt-BR" dirty="0"/>
              <a:t>Condição: Estabelece o critério para encerrar o laço.</a:t>
            </a:r>
          </a:p>
          <a:p>
            <a:pPr marL="1028700" lvl="1" indent="-342900"/>
            <a:r>
              <a:rPr lang="pt-BR" dirty="0"/>
              <a:t>Incremento/Decremento: Atualiza a variável de controle a cada iteração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71C3AB-D56C-15E0-4252-F2B222B6C641}"/>
              </a:ext>
            </a:extLst>
          </p:cNvPr>
          <p:cNvSpPr txBox="1"/>
          <p:nvPr/>
        </p:nvSpPr>
        <p:spPr>
          <a:xfrm>
            <a:off x="3889664" y="4685573"/>
            <a:ext cx="4412672" cy="1068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550"/>
              </a:lnSpc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`Número: 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03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dirty="0"/>
              <a:t>O método .</a:t>
            </a:r>
            <a:r>
              <a:rPr lang="pt-BR" dirty="0" err="1"/>
              <a:t>forEach</a:t>
            </a:r>
            <a:r>
              <a:rPr lang="pt-BR" dirty="0"/>
              <a:t>() é uma forma prática e eficiente de percorrer </a:t>
            </a:r>
            <a:r>
              <a:rPr lang="pt-BR" dirty="0" err="1"/>
              <a:t>arrays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. Ele executa uma função para cada elemento do </a:t>
            </a:r>
            <a:r>
              <a:rPr lang="pt-BR" dirty="0" err="1"/>
              <a:t>array</a:t>
            </a:r>
            <a:r>
              <a:rPr lang="pt-BR" dirty="0"/>
              <a:t>, facilitando operações como exibição de dados, cálculos ou manipulações.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2D626C-9B6B-345C-D090-F55CBEF2A842}"/>
              </a:ext>
            </a:extLst>
          </p:cNvPr>
          <p:cNvSpPr txBox="1"/>
          <p:nvPr/>
        </p:nvSpPr>
        <p:spPr>
          <a:xfrm>
            <a:off x="1757558" y="3789726"/>
            <a:ext cx="7805892" cy="173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"Teclado"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"Mouse"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"Monitor"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2550"/>
              </a:lnSpc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`Produto: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91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2575D-BB9A-0DE3-7672-EEBAF4E5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Laços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A4717-43C9-6954-5376-EAB4C0FE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de quando usar cada laço:</a:t>
            </a:r>
          </a:p>
          <a:p>
            <a:pPr marL="457200" lvl="1" indent="0">
              <a:buNone/>
            </a:pPr>
            <a:r>
              <a:rPr lang="pt-BR" dirty="0"/>
              <a:t>✅ for → Quando você sabe o número exato de repetições.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forEach</a:t>
            </a:r>
            <a:r>
              <a:rPr lang="pt-BR" dirty="0"/>
              <a:t> → Quando deseja iterar sobre um </a:t>
            </a:r>
            <a:r>
              <a:rPr lang="pt-BR" dirty="0" err="1"/>
              <a:t>array</a:t>
            </a:r>
            <a:r>
              <a:rPr lang="pt-BR" dirty="0"/>
              <a:t> de forma simples, usando uma função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499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359566a-d9e3-4df0-bfba-fd78eef428d8"/>
    <ds:schemaRef ds:uri="http://schemas.openxmlformats.org/package/2006/metadata/core-properties"/>
    <ds:schemaRef ds:uri="70a57813-994f-4259-80d7-0e2fa131df4f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1408</TotalTime>
  <Words>297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Times New Roman</vt:lpstr>
      <vt:lpstr>Tema1</vt:lpstr>
      <vt:lpstr>Estruturas de Repetição</vt:lpstr>
      <vt:lpstr>Introdução aos Laços de Repetição </vt:lpstr>
      <vt:lpstr>Laço For </vt:lpstr>
      <vt:lpstr>Laço forEach</vt:lpstr>
      <vt:lpstr>Resumo Laços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Professor</cp:lastModifiedBy>
  <cp:revision>126</cp:revision>
  <dcterms:created xsi:type="dcterms:W3CDTF">2022-04-04T19:16:26Z</dcterms:created>
  <dcterms:modified xsi:type="dcterms:W3CDTF">2025-05-07T17:24:46Z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