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Estruturas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84045-180E-52C5-33DE-23658056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Implementação de Filtro de Produtos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74838-4E9D-A1A9-AA40-E15DFC11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está desenvolvendo uma página de e-commerce e precisa implementar uma funcionalidade essencial para melhorar a experiência do usuário: um filtro de produtos em tempo real. O objetivo é permitir que os clientes localizem rapidamente os produtos que desejam apenas digitando uma palavra-chave no campo de pesquisa.</a:t>
            </a:r>
          </a:p>
        </p:txBody>
      </p:sp>
    </p:spTree>
    <p:extLst>
      <p:ext uri="{BB962C8B-B14F-4D97-AF65-F5344CB8AC3E}">
        <p14:creationId xmlns:p14="http://schemas.microsoft.com/office/powerpoint/2010/main" val="388277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6CBF6-56A7-9840-0005-58326D43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Desafio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8869F-331B-A24A-CB2A-3A606795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desafio é implementar uma função </a:t>
            </a:r>
            <a:r>
              <a:rPr lang="pt-BR" dirty="0" err="1"/>
              <a:t>JavaScript</a:t>
            </a:r>
            <a:r>
              <a:rPr lang="pt-BR" dirty="0"/>
              <a:t> chamada </a:t>
            </a:r>
            <a:r>
              <a:rPr lang="pt-BR" dirty="0" err="1"/>
              <a:t>filtrarProdutos</a:t>
            </a:r>
            <a:r>
              <a:rPr lang="pt-BR" dirty="0"/>
              <a:t>() que permita filtrar os produtos exibidos na página com base na pesquisa do usuário.</a:t>
            </a:r>
          </a:p>
          <a:p>
            <a:pPr>
              <a:spcBef>
                <a:spcPts val="0"/>
              </a:spcBef>
            </a:pPr>
            <a:r>
              <a:rPr lang="pt-BR" dirty="0"/>
              <a:t>Dicas para Implementação</a:t>
            </a:r>
          </a:p>
          <a:p>
            <a:pPr lvl="1" indent="0">
              <a:buNone/>
            </a:pPr>
            <a:r>
              <a:rPr lang="pt-BR" dirty="0"/>
              <a:t>✅ Utilize a função </a:t>
            </a:r>
            <a:r>
              <a:rPr lang="pt-BR" dirty="0" err="1"/>
              <a:t>querySelector</a:t>
            </a:r>
            <a:r>
              <a:rPr lang="pt-BR" dirty="0"/>
              <a:t> para capturar o valor inserido no campo de pesquisa.</a:t>
            </a:r>
          </a:p>
          <a:p>
            <a:pPr lvl="1" indent="0">
              <a:buNone/>
            </a:pPr>
            <a:r>
              <a:rPr lang="pt-BR" dirty="0"/>
              <a:t>✅ Use o método .</a:t>
            </a:r>
            <a:r>
              <a:rPr lang="pt-BR" dirty="0" err="1"/>
              <a:t>forEach</a:t>
            </a:r>
            <a:r>
              <a:rPr lang="pt-BR" dirty="0"/>
              <a:t>() para percorrer cada elemento que representa um produto.</a:t>
            </a:r>
          </a:p>
          <a:p>
            <a:pPr lvl="1" indent="0">
              <a:buNone/>
            </a:pPr>
            <a:r>
              <a:rPr lang="pt-BR" dirty="0"/>
              <a:t>✅ Para facilitar a busca, converta os textos para minúsculas com .</a:t>
            </a:r>
            <a:r>
              <a:rPr lang="pt-BR" dirty="0" err="1"/>
              <a:t>toLowerCase</a:t>
            </a:r>
            <a:r>
              <a:rPr lang="pt-BR" dirty="0"/>
              <a:t>() ao comparar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pPr lvl="1" indent="0">
              <a:buNone/>
            </a:pPr>
            <a:r>
              <a:rPr lang="pt-BR" dirty="0"/>
              <a:t>✅ Altere a propriedade .</a:t>
            </a:r>
            <a:r>
              <a:rPr lang="pt-BR" dirty="0" err="1"/>
              <a:t>style.display</a:t>
            </a:r>
            <a:r>
              <a:rPr lang="pt-BR" dirty="0"/>
              <a:t> para "</a:t>
            </a:r>
            <a:r>
              <a:rPr lang="pt-BR" dirty="0" err="1"/>
              <a:t>block</a:t>
            </a:r>
            <a:r>
              <a:rPr lang="pt-BR" dirty="0"/>
              <a:t>" ou "</a:t>
            </a:r>
            <a:r>
              <a:rPr lang="pt-BR" dirty="0" err="1"/>
              <a:t>none</a:t>
            </a:r>
            <a:r>
              <a:rPr lang="pt-BR" dirty="0"/>
              <a:t>" conforme a correspondência com o texto pesquisado.</a:t>
            </a:r>
          </a:p>
        </p:txBody>
      </p:sp>
    </p:spTree>
    <p:extLst>
      <p:ext uri="{BB962C8B-B14F-4D97-AF65-F5344CB8AC3E}">
        <p14:creationId xmlns:p14="http://schemas.microsoft.com/office/powerpoint/2010/main" val="95271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7FCE-078E-6125-11F0-0815F410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Laços de Repetição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FD8B-AF89-47D5-4996-02747643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de repetição são estruturas fundamentais na programação que permitem executar um bloco de código várias vezes de forma automatizada. Eles são essenciais para automatizar tarefas repetitivas, tornando o código mais eficiente e limpo, sendo utilizados para tarefas: </a:t>
            </a:r>
          </a:p>
          <a:p>
            <a:pPr marL="1028700" lvl="1" indent="-342900"/>
            <a:r>
              <a:rPr lang="pt-BR" dirty="0"/>
              <a:t>✅ Automatizar tarefas repetitivas.</a:t>
            </a:r>
          </a:p>
          <a:p>
            <a:pPr marL="1028700" lvl="1" indent="-342900"/>
            <a:r>
              <a:rPr lang="pt-BR" dirty="0"/>
              <a:t>✅ Reduzir a quantidade de código necessário.</a:t>
            </a:r>
          </a:p>
          <a:p>
            <a:pPr marL="1028700" lvl="1" indent="-342900"/>
            <a:r>
              <a:rPr lang="pt-BR" dirty="0"/>
              <a:t>✅ Facilitar a manipulação de listas, </a:t>
            </a:r>
            <a:r>
              <a:rPr lang="pt-BR" dirty="0" err="1"/>
              <a:t>arrays</a:t>
            </a:r>
            <a:r>
              <a:rPr lang="pt-BR" dirty="0"/>
              <a:t> e coleções de dados.</a:t>
            </a:r>
          </a:p>
          <a:p>
            <a:pPr marL="1028700" lvl="1" indent="-342900"/>
            <a:r>
              <a:rPr lang="pt-BR" dirty="0"/>
              <a:t>✅ Tornar o código mais eficiente e fácil de manter.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7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3FDC-17BB-B56F-0BFB-BF06C514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E52E4-586D-54E1-242E-5C56DD4D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450234"/>
          </a:xfrm>
        </p:spPr>
        <p:txBody>
          <a:bodyPr/>
          <a:lstStyle/>
          <a:p>
            <a:r>
              <a:rPr lang="pt-BR" dirty="0"/>
              <a:t>O laço for é ideal quando você conhece a quantidade exata de vezes que deseja repetir uma ação. Ele é composto por três partes:</a:t>
            </a:r>
          </a:p>
          <a:p>
            <a:pPr marL="1028700" lvl="1" indent="-342900"/>
            <a:r>
              <a:rPr lang="pt-BR" dirty="0"/>
              <a:t>Inicialização: Define uma variável de controle.</a:t>
            </a:r>
          </a:p>
          <a:p>
            <a:pPr marL="1028700" lvl="1" indent="-342900"/>
            <a:r>
              <a:rPr lang="pt-BR" dirty="0"/>
              <a:t>Condição: Estabelece o critério para encerrar o laço.</a:t>
            </a:r>
          </a:p>
          <a:p>
            <a:pPr marL="1028700" lvl="1" indent="-342900"/>
            <a:r>
              <a:rPr lang="pt-BR" dirty="0"/>
              <a:t>Incremento/Decremento: Atualiza a variável de controle a cada iteração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71C3AB-D56C-15E0-4252-F2B222B6C641}"/>
              </a:ext>
            </a:extLst>
          </p:cNvPr>
          <p:cNvSpPr txBox="1"/>
          <p:nvPr/>
        </p:nvSpPr>
        <p:spPr>
          <a:xfrm>
            <a:off x="3889664" y="4685573"/>
            <a:ext cx="4412672" cy="1068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550"/>
              </a:lnSpc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`Número: 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03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B586-5B6F-CF20-14ED-7364DDC5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9C270-9D66-2A86-E1A4-33E14646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D4F9E-E7D1-21F3-35D7-308F30F6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6862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é utilizado quando não se sabe ao certo quantas vezes será necessário repetir a ação. Ele executa enquanto a condição for verdadeira.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144E50-FB39-7CAE-7EAB-7042CD495521}"/>
              </a:ext>
            </a:extLst>
          </p:cNvPr>
          <p:cNvSpPr txBox="1"/>
          <p:nvPr/>
        </p:nvSpPr>
        <p:spPr>
          <a:xfrm>
            <a:off x="3342409" y="3634074"/>
            <a:ext cx="5507182" cy="173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`Contador: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58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6B4FC-8375-1871-6635-80E3EA7D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do...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33117-592B-2097-ABBC-0A3ECDD5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89470"/>
          </a:xfrm>
        </p:spPr>
        <p:txBody>
          <a:bodyPr/>
          <a:lstStyle/>
          <a:p>
            <a:r>
              <a:rPr lang="pt-BR" dirty="0"/>
              <a:t>O do...</a:t>
            </a:r>
            <a:r>
              <a:rPr lang="pt-BR" dirty="0" err="1"/>
              <a:t>while</a:t>
            </a:r>
            <a:r>
              <a:rPr lang="pt-BR" dirty="0"/>
              <a:t> funciona como o </a:t>
            </a:r>
            <a:r>
              <a:rPr lang="pt-BR" dirty="0" err="1"/>
              <a:t>while</a:t>
            </a:r>
            <a:r>
              <a:rPr lang="pt-BR" dirty="0"/>
              <a:t>, porém ele sempre executa o bloco de código pelo menos uma vez, mesmo que a condição seja falsa logo na primeira verificação.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67516-2111-DB29-E42D-92FC6A9D3540}"/>
              </a:ext>
            </a:extLst>
          </p:cNvPr>
          <p:cNvSpPr txBox="1"/>
          <p:nvPr/>
        </p:nvSpPr>
        <p:spPr>
          <a:xfrm>
            <a:off x="3522518" y="3246147"/>
            <a:ext cx="5146964" cy="2402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`Número: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5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637D5-50A1-2943-665E-0F8D1274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for...</a:t>
            </a:r>
            <a:r>
              <a:rPr lang="pt-BR" dirty="0" err="1"/>
              <a:t>of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41BC4-F024-9EC5-CDD6-156C8317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31034"/>
          </a:xfrm>
        </p:spPr>
        <p:txBody>
          <a:bodyPr/>
          <a:lstStyle/>
          <a:p>
            <a:r>
              <a:rPr lang="pt-BR" dirty="0"/>
              <a:t>O for...</a:t>
            </a:r>
            <a:r>
              <a:rPr lang="pt-BR" dirty="0" err="1"/>
              <a:t>of</a:t>
            </a:r>
            <a:r>
              <a:rPr lang="pt-BR" dirty="0"/>
              <a:t> é usado para iterar diretamente pelos elementos de uma lista (</a:t>
            </a:r>
            <a:r>
              <a:rPr lang="pt-BR" dirty="0" err="1"/>
              <a:t>array</a:t>
            </a:r>
            <a:r>
              <a:rPr lang="pt-BR" dirty="0"/>
              <a:t>), sendo mais limpo e intuitivo.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ED5CF9-47E0-C96F-1C9A-8C7969649321}"/>
              </a:ext>
            </a:extLst>
          </p:cNvPr>
          <p:cNvSpPr txBox="1"/>
          <p:nvPr/>
        </p:nvSpPr>
        <p:spPr>
          <a:xfrm>
            <a:off x="1520536" y="3601256"/>
            <a:ext cx="9150927" cy="2402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"Teclado"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"Mouse"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"Monitor"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"Impressora"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2550"/>
              </a:lnSpc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`Produto: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50"/>
              </a:lnSpc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5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dirty="0"/>
              <a:t>O método .</a:t>
            </a:r>
            <a:r>
              <a:rPr lang="pt-BR" dirty="0" err="1"/>
              <a:t>forEach</a:t>
            </a:r>
            <a:r>
              <a:rPr lang="pt-BR" dirty="0"/>
              <a:t>() é uma forma prática e eficiente de percorrer </a:t>
            </a:r>
            <a:r>
              <a:rPr lang="pt-BR" dirty="0" err="1"/>
              <a:t>arrays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. Ele executa uma função para cada elemento do </a:t>
            </a:r>
            <a:r>
              <a:rPr lang="pt-BR" dirty="0" err="1"/>
              <a:t>array</a:t>
            </a:r>
            <a:r>
              <a:rPr lang="pt-BR" dirty="0"/>
              <a:t>, facilitando operações como exibição de dados, cálculos ou manipulações.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2D626C-9B6B-345C-D090-F55CBEF2A842}"/>
              </a:ext>
            </a:extLst>
          </p:cNvPr>
          <p:cNvSpPr txBox="1"/>
          <p:nvPr/>
        </p:nvSpPr>
        <p:spPr>
          <a:xfrm>
            <a:off x="3041073" y="3428999"/>
            <a:ext cx="6109854" cy="206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"Teclado"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"Mouse"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"Monitor"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2550"/>
              </a:lnSpc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`Produto: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9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DE0CB-AF7C-B796-CFF4-1EF434C6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for...in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E9B47-8B71-5888-9B89-D77180D8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732270"/>
          </a:xfrm>
        </p:spPr>
        <p:txBody>
          <a:bodyPr/>
          <a:lstStyle/>
          <a:p>
            <a:r>
              <a:rPr lang="pt-BR" dirty="0"/>
              <a:t>O for...in é indicado para iterar sobre as chaves (propriedades) de um objeto.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955ABD-40A7-E31B-0F6E-31AC89ED5717}"/>
              </a:ext>
            </a:extLst>
          </p:cNvPr>
          <p:cNvSpPr txBox="1"/>
          <p:nvPr/>
        </p:nvSpPr>
        <p:spPr>
          <a:xfrm>
            <a:off x="699655" y="3676554"/>
            <a:ext cx="3983182" cy="173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"Teclado"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categoria: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"Periférico"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5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FEB518-303B-CC24-45BC-279DF507F9A7}"/>
              </a:ext>
            </a:extLst>
          </p:cNvPr>
          <p:cNvSpPr txBox="1"/>
          <p:nvPr/>
        </p:nvSpPr>
        <p:spPr>
          <a:xfrm>
            <a:off x="5382492" y="3912996"/>
            <a:ext cx="6109854" cy="1068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15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2575D-BB9A-0DE3-7672-EEBAF4E5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Laços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A4717-43C9-6954-5376-EAB4C0FE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de quando usar cada laço:</a:t>
            </a:r>
          </a:p>
          <a:p>
            <a:pPr marL="457200" lvl="1" indent="0">
              <a:buNone/>
            </a:pPr>
            <a:r>
              <a:rPr lang="pt-BR" dirty="0"/>
              <a:t>✅ for → Quando você sabe o número exato de repetições.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while</a:t>
            </a:r>
            <a:r>
              <a:rPr lang="pt-BR" dirty="0"/>
              <a:t> → Quando você repete algo até que uma condição se torne falsa.</a:t>
            </a:r>
          </a:p>
          <a:p>
            <a:pPr marL="457200" lvl="1" indent="0">
              <a:buNone/>
            </a:pPr>
            <a:r>
              <a:rPr lang="pt-BR" dirty="0"/>
              <a:t>✅ do...</a:t>
            </a:r>
            <a:r>
              <a:rPr lang="pt-BR" dirty="0" err="1"/>
              <a:t>while</a:t>
            </a:r>
            <a:r>
              <a:rPr lang="pt-BR" dirty="0"/>
              <a:t> → Quando precisa garantir que o bloco será executado pelo menos uma vez.</a:t>
            </a:r>
          </a:p>
          <a:p>
            <a:pPr marL="457200" lvl="1" indent="0">
              <a:buNone/>
            </a:pPr>
            <a:r>
              <a:rPr lang="pt-BR" dirty="0"/>
              <a:t>✅ for...</a:t>
            </a:r>
            <a:r>
              <a:rPr lang="pt-BR" dirty="0" err="1"/>
              <a:t>of</a:t>
            </a:r>
            <a:r>
              <a:rPr lang="pt-BR" dirty="0"/>
              <a:t> → Quando deseja percorrer diretamente os elementos de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dirty="0"/>
              <a:t>✅ for...in → Quando precisa percorrer as propriedades de um objeto.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forEach</a:t>
            </a:r>
            <a:r>
              <a:rPr lang="pt-BR" dirty="0"/>
              <a:t> → Quando deseja iterar sobre um </a:t>
            </a:r>
            <a:r>
              <a:rPr lang="pt-BR" dirty="0" err="1"/>
              <a:t>array</a:t>
            </a:r>
            <a:r>
              <a:rPr lang="pt-BR" dirty="0"/>
              <a:t> de forma simples, usando uma função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499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800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Tema do Office</vt:lpstr>
      <vt:lpstr>Estruturas de Repetição</vt:lpstr>
      <vt:lpstr>Introdução aos Laços de Repetição </vt:lpstr>
      <vt:lpstr>Laço For </vt:lpstr>
      <vt:lpstr>Laço While </vt:lpstr>
      <vt:lpstr>Laço do...while</vt:lpstr>
      <vt:lpstr>Laço for...of</vt:lpstr>
      <vt:lpstr>Laço forEach</vt:lpstr>
      <vt:lpstr>Laço for...in</vt:lpstr>
      <vt:lpstr>Resumo Laços</vt:lpstr>
      <vt:lpstr>Desafio: Implementação de Filtro de Produtos com JavaScript</vt:lpstr>
      <vt:lpstr>Objetivo do 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123</cp:revision>
  <dcterms:created xsi:type="dcterms:W3CDTF">2024-03-08T12:14:33Z</dcterms:created>
  <dcterms:modified xsi:type="dcterms:W3CDTF">2025-04-03T11:47:56Z</dcterms:modified>
</cp:coreProperties>
</file>