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4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Professor</cp:lastModifiedBy>
  <cp:revision>6</cp:revision>
  <dcterms:created xsi:type="dcterms:W3CDTF">2024-03-08T12:14:33Z</dcterms:created>
  <dcterms:modified xsi:type="dcterms:W3CDTF">2025-02-26T20:14:15Z</dcterms:modified>
</cp:coreProperties>
</file>