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E1F3FF"/>
    <a:srgbClr val="4F4FC9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8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ISO/IEC 27001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FD638-F43C-4BF3-9069-53FC33B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Atividade: Avaliação de Risco e Ações Corretivas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A663C-0753-49B1-AF11-B206D5273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ataque de </a:t>
            </a:r>
            <a:r>
              <a:rPr lang="pt-BR" dirty="0" err="1"/>
              <a:t>ransomware</a:t>
            </a:r>
            <a:r>
              <a:rPr lang="pt-BR" dirty="0"/>
              <a:t> comprometeu os dados do servidor principal da empresa, criptografando todos os arquivos. A equipe de TI identificou que o backup mais recente disponível está desatualizado há </a:t>
            </a:r>
            <a:r>
              <a:rPr lang="pt-BR" b="1" dirty="0"/>
              <a:t>4 dias</a:t>
            </a:r>
            <a:r>
              <a:rPr lang="pt-BR" dirty="0"/>
              <a:t>, o que resultou na </a:t>
            </a:r>
            <a:r>
              <a:rPr lang="pt-BR" b="1" dirty="0"/>
              <a:t>perda de dados críticos</a:t>
            </a:r>
            <a:r>
              <a:rPr lang="pt-BR" dirty="0"/>
              <a:t> gerados nesse período.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8D6F-BB75-4B7D-954B-BE68B7F4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1 – Análise do Risco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38FB1-7FEC-4A9B-A170-20BBA107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pt-BR" sz="1800" dirty="0"/>
              <a:t>Análise Qualitativa: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Classifique o risco com base em probabilidade e impacto usando escalas como: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Probabilidade: Baixa, Média, Alta</a:t>
            </a:r>
          </a:p>
          <a:p>
            <a:pPr marL="1485900" lvl="2" indent="-342900">
              <a:spcBef>
                <a:spcPts val="0"/>
              </a:spcBef>
            </a:pPr>
            <a:r>
              <a:rPr lang="pt-BR" dirty="0"/>
              <a:t>Impacto: Baixo, Médio, Alto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Qual seria o nível de risco?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Análise Quantitativa: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Custo estimado da perda de dados dos últimos 4 dias: R$ 30.000,00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Custo da paralisação do sistema por 2 dias: R$ 20.000,00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Multiplique o impacto total estimado pela probabilidade.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Qual seria o valor numérico do risco?</a:t>
            </a:r>
          </a:p>
        </p:txBody>
      </p:sp>
    </p:spTree>
    <p:extLst>
      <p:ext uri="{BB962C8B-B14F-4D97-AF65-F5344CB8AC3E}">
        <p14:creationId xmlns:p14="http://schemas.microsoft.com/office/powerpoint/2010/main" val="197012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8D6F-BB75-4B7D-954B-BE68B7F4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2 – Controles de Correção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38FB1-7FEC-4A9B-A170-20BBA107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r>
              <a:rPr lang="pt-BR" dirty="0"/>
              <a:t>Liste dois controles corretivos que poderiam minimizar os danos causados por esse incidente.(</a:t>
            </a:r>
            <a:r>
              <a:rPr lang="pt-BR" dirty="0" err="1"/>
              <a:t>Ex</a:t>
            </a:r>
            <a:r>
              <a:rPr lang="pt-BR" dirty="0"/>
              <a:t>: política de backup mais frequente, recuperação automatizada, etc.)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endParaRPr lang="pt-BR" dirty="0"/>
          </a:p>
          <a:p>
            <a:pPr marL="457200" indent="-457200">
              <a:spcBef>
                <a:spcPts val="0"/>
              </a:spcBef>
              <a:buFont typeface="+mj-lt"/>
              <a:buAutoNum type="arabicPeriod" startAt="3"/>
            </a:pPr>
            <a:r>
              <a:rPr lang="pt-BR" dirty="0"/>
              <a:t>Cite ao menos um controle da ISO/IEC 27001 relacionado à correção que pode ser aplicado nesse caso. Explique sua relevância.</a:t>
            </a:r>
          </a:p>
        </p:txBody>
      </p:sp>
    </p:spTree>
    <p:extLst>
      <p:ext uri="{BB962C8B-B14F-4D97-AF65-F5344CB8AC3E}">
        <p14:creationId xmlns:p14="http://schemas.microsoft.com/office/powerpoint/2010/main" val="7152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68D6F-BB75-4B7D-954B-BE68B7F4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Parte 3 – Estratégias de Tratamento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D38FB1-7FEC-4A9B-A170-20BBA107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pt-BR" dirty="0"/>
              <a:t>Escolha a(s) estratégia(s) mais adequada(s) para tratar esse risco: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Reduzir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Evitar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Transferir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Aceitar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Justifique sua escolha com base no cenário apresentado.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pt-BR" dirty="0"/>
              <a:t>Monte um plano de ação com pelo menos 3 passos corretivos a serem aplicados após o incidente.</a:t>
            </a:r>
          </a:p>
        </p:txBody>
      </p:sp>
    </p:spTree>
    <p:extLst>
      <p:ext uri="{BB962C8B-B14F-4D97-AF65-F5344CB8AC3E}">
        <p14:creationId xmlns:p14="http://schemas.microsoft.com/office/powerpoint/2010/main" val="4186883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2422</TotalTime>
  <Words>269</Words>
  <Application>Microsoft Office PowerPoint</Application>
  <PresentationFormat>Widescreen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Tema do Office</vt:lpstr>
      <vt:lpstr>ISO/IEC 27001</vt:lpstr>
      <vt:lpstr>Atividade: Avaliação de Risco e Ações Corretivas </vt:lpstr>
      <vt:lpstr>Parte 1 – Análise do Risco </vt:lpstr>
      <vt:lpstr>Parte 2 – Controles de Correção</vt:lpstr>
      <vt:lpstr>Parte 3 – Estratégias de Tratamento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180</cp:revision>
  <dcterms:created xsi:type="dcterms:W3CDTF">2024-03-08T12:14:33Z</dcterms:created>
  <dcterms:modified xsi:type="dcterms:W3CDTF">2025-04-21T15:52:33Z</dcterms:modified>
</cp:coreProperties>
</file>