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5F9C"/>
    <a:srgbClr val="FFE7E7"/>
    <a:srgbClr val="043073"/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PHP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D4A3-F10A-4D0A-A987-4957AD158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Surgimento do PHP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73022E-1B29-4C43-8E88-664AE131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024592"/>
          </a:xfrm>
        </p:spPr>
        <p:txBody>
          <a:bodyPr/>
          <a:lstStyle/>
          <a:p>
            <a:r>
              <a:rPr lang="pt-BR" b="1" dirty="0"/>
              <a:t>O PHP</a:t>
            </a:r>
            <a:r>
              <a:rPr lang="pt-BR" dirty="0"/>
              <a:t> (sigla recursiva para </a:t>
            </a:r>
            <a:r>
              <a:rPr lang="pt-BR" i="1" dirty="0"/>
              <a:t>"</a:t>
            </a:r>
            <a:r>
              <a:rPr lang="pt-BR" b="1" i="1" dirty="0">
                <a:solidFill>
                  <a:srgbClr val="515F9C"/>
                </a:solidFill>
              </a:rPr>
              <a:t>P</a:t>
            </a:r>
            <a:r>
              <a:rPr lang="pt-BR" i="1" dirty="0"/>
              <a:t>HP: </a:t>
            </a:r>
            <a:r>
              <a:rPr lang="pt-BR" b="1" i="1" dirty="0">
                <a:solidFill>
                  <a:srgbClr val="515F9C"/>
                </a:solidFill>
              </a:rPr>
              <a:t>H</a:t>
            </a:r>
            <a:r>
              <a:rPr lang="pt-BR" i="1" dirty="0"/>
              <a:t>ypertext </a:t>
            </a:r>
            <a:r>
              <a:rPr lang="pt-BR" b="1" i="1" dirty="0" err="1">
                <a:solidFill>
                  <a:srgbClr val="515F9C"/>
                </a:solidFill>
              </a:rPr>
              <a:t>P</a:t>
            </a:r>
            <a:r>
              <a:rPr lang="pt-BR" i="1" dirty="0" err="1"/>
              <a:t>reprocessor</a:t>
            </a:r>
            <a:r>
              <a:rPr lang="pt-BR" i="1" dirty="0"/>
              <a:t>"</a:t>
            </a:r>
            <a:r>
              <a:rPr lang="pt-BR" dirty="0"/>
              <a:t>) é uma linguagem de programação amplamente utilizada no desenvolvimento de aplicações web dinâmicas, atuando no lado do servidor (</a:t>
            </a:r>
            <a:r>
              <a:rPr lang="pt-BR" i="1" dirty="0"/>
              <a:t>server-</a:t>
            </a:r>
            <a:r>
              <a:rPr lang="pt-BR" i="1" dirty="0" err="1"/>
              <a:t>side</a:t>
            </a:r>
            <a:r>
              <a:rPr lang="pt-BR" dirty="0"/>
              <a:t>). O que poucos sabem é que sua origem foi bastante simples e pessoal: a linguagem nasceu da iniciativa de um programador que buscava uma solução prática para gerenciar seu próprio site.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3F77227C-F9FA-44B6-9C2A-D1301ED3A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4635" y="4258549"/>
            <a:ext cx="3827195" cy="200391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E3DFF4-FA4B-4221-841A-6F49182FD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6465" y="4093532"/>
            <a:ext cx="3400900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BC8D-DA97-4F3E-9155-21A4E369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tudo começou?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ED130C-C333-4DDB-92B4-CD3EBA48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PHP foi criado em </a:t>
            </a:r>
            <a:r>
              <a:rPr lang="pt-BR" b="1" dirty="0"/>
              <a:t>1994</a:t>
            </a:r>
            <a:r>
              <a:rPr lang="pt-BR" dirty="0"/>
              <a:t> por </a:t>
            </a:r>
            <a:r>
              <a:rPr lang="pt-BR" b="1" dirty="0" err="1"/>
              <a:t>Rasmus</a:t>
            </a:r>
            <a:r>
              <a:rPr lang="pt-BR" b="1" dirty="0"/>
              <a:t> </a:t>
            </a:r>
            <a:r>
              <a:rPr lang="pt-BR" b="1" dirty="0" err="1"/>
              <a:t>Lerdorf</a:t>
            </a:r>
            <a:r>
              <a:rPr lang="pt-BR" dirty="0"/>
              <a:t>, um programador dinamarquês-canadense. No começo, ele nem imaginava que estava criando uma linguagem de programação! Ele desenvolveu um conjunto de scripts em C para monitorar o tráfego no seu currículo online. Esses scripts se chamavam </a:t>
            </a:r>
            <a:r>
              <a:rPr lang="pt-BR" b="1" dirty="0"/>
              <a:t>"</a:t>
            </a:r>
            <a:r>
              <a:rPr lang="pt-BR" b="1" dirty="0" err="1"/>
              <a:t>Personal</a:t>
            </a:r>
            <a:r>
              <a:rPr lang="pt-BR" b="1" dirty="0"/>
              <a:t> Home Page Tools"</a:t>
            </a:r>
            <a:r>
              <a:rPr lang="pt-BR" dirty="0"/>
              <a:t>, que mais tarde deram origem ao nome </a:t>
            </a:r>
            <a:r>
              <a:rPr lang="pt-BR" b="1" dirty="0"/>
              <a:t>PHP</a:t>
            </a:r>
            <a:r>
              <a:rPr lang="pt-BR" dirty="0"/>
              <a:t>.</a:t>
            </a:r>
          </a:p>
          <a:p>
            <a:r>
              <a:rPr lang="pt-BR" dirty="0"/>
              <a:t>Com o tempo, </a:t>
            </a:r>
            <a:r>
              <a:rPr lang="pt-BR" dirty="0" err="1"/>
              <a:t>Rasmus</a:t>
            </a:r>
            <a:r>
              <a:rPr lang="pt-BR" dirty="0"/>
              <a:t> percebeu que outras pessoas também poderiam usar essas ferramentas para desenvolver sites dinâmicos — ou seja, sites que mudam o conteúdo com base na interação do usuário. Então, ele decidiu </a:t>
            </a:r>
            <a:r>
              <a:rPr lang="pt-BR" b="1" dirty="0"/>
              <a:t>abrir o código para a comunidade</a:t>
            </a:r>
            <a:r>
              <a:rPr lang="pt-BR" dirty="0"/>
              <a:t>, o que permitiu que outros desenvolvedores contribuíssem com melhorias.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060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5F191-AC68-4BE7-9D4C-8333E1D6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/>
              <a:t>Como funciona o PHP ?</a:t>
            </a:r>
            <a:endParaRPr lang="pt-BR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29E004A-4F7D-4AED-B4ED-C05835B7A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992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2232</TotalTime>
  <Words>208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Introdução ao PHP</vt:lpstr>
      <vt:lpstr>Surgimento do PHP </vt:lpstr>
      <vt:lpstr>Como tudo começou? </vt:lpstr>
      <vt:lpstr>Como funciona o PHP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265</cp:revision>
  <dcterms:created xsi:type="dcterms:W3CDTF">2024-03-08T12:14:33Z</dcterms:created>
  <dcterms:modified xsi:type="dcterms:W3CDTF">2025-04-13T20:38:11Z</dcterms:modified>
</cp:coreProperties>
</file>