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9" r:id="rId9"/>
    <p:sldId id="280" r:id="rId10"/>
    <p:sldId id="262" r:id="rId11"/>
    <p:sldId id="263" r:id="rId12"/>
    <p:sldId id="265" r:id="rId13"/>
    <p:sldId id="264" r:id="rId14"/>
    <p:sldId id="276" r:id="rId15"/>
    <p:sldId id="281" r:id="rId16"/>
    <p:sldId id="28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B143-CCC9-4972-8D1D-DA122FF8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9B1D4-31FC-423F-93FB-9EFCB2C37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</a:t>
            </a:r>
            <a:r>
              <a:rPr lang="pt-BR" dirty="0" err="1"/>
              <a:t>Miho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43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E043-4C92-4D62-950A-F01B336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90899-5B40-4E17-858C-4AA051FE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03325"/>
          </a:xfrm>
        </p:spPr>
        <p:txBody>
          <a:bodyPr/>
          <a:lstStyle/>
          <a:p>
            <a:r>
              <a:rPr lang="pt-BR" dirty="0"/>
              <a:t>Os operadores lógicos em Java combinam ou modificam valores booleanos (</a:t>
            </a:r>
            <a:r>
              <a:rPr lang="pt-BR" dirty="0" err="1"/>
              <a:t>true</a:t>
            </a:r>
            <a:r>
              <a:rPr lang="pt-BR" dirty="0"/>
              <a:t> ou false), sendo usados em estruturas condicionais para criar condições mais complexas e dinâmicas.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58FCB2-4337-466A-8CB3-8FA8B289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3589682"/>
            <a:ext cx="10169236" cy="15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Operador AND (&amp;&amp;)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934037"/>
          </a:xfrm>
        </p:spPr>
        <p:txBody>
          <a:bodyPr/>
          <a:lstStyle/>
          <a:p>
            <a:r>
              <a:rPr lang="pt-BR" sz="1800" dirty="0"/>
              <a:t>O operador AND retorna verdadeiro apenas quando todas as condições comparadas são verdadeiras. Caso qualquer uma das condições seja falsa, o resultado final será falso. É útil para validar múltiplos critérios ao mesmo tempo.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67FDF-E9A0-4270-B98F-6D4E1575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93" y="3707408"/>
            <a:ext cx="5087060" cy="20767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B11D12-13D9-4236-BE54-A96BBADF0514}"/>
              </a:ext>
            </a:extLst>
          </p:cNvPr>
          <p:cNvSpPr/>
          <p:nvPr/>
        </p:nvSpPr>
        <p:spPr>
          <a:xfrm>
            <a:off x="592347" y="3198825"/>
            <a:ext cx="5503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B4DBD-FD9A-4D71-83BB-FA7773EFF1E8}"/>
              </a:ext>
            </a:extLst>
          </p:cNvPr>
          <p:cNvSpPr txBox="1"/>
          <p:nvPr/>
        </p:nvSpPr>
        <p:spPr>
          <a:xfrm>
            <a:off x="8243529" y="319882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47584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Operador OR (||)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4956"/>
          </a:xfrm>
          <a:solidFill>
            <a:schemeClr val="bg1"/>
          </a:solidFill>
        </p:spPr>
        <p:txBody>
          <a:bodyPr/>
          <a:lstStyle/>
          <a:p>
            <a:r>
              <a:rPr lang="pt-BR" sz="1800" dirty="0"/>
              <a:t>O operador OR retorna verdadeiro quando pelo menos uma condição comparada é verdadeira. Ele permite a criação de condições mais flexíveis, onde basta que uma expressão seja atendida.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D374B9-8503-4B74-A806-B0FDDE7F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61" y="3710561"/>
            <a:ext cx="5134692" cy="208626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F4167B-5123-4287-B3B3-515AF3E85256}"/>
              </a:ext>
            </a:extLst>
          </p:cNvPr>
          <p:cNvSpPr/>
          <p:nvPr/>
        </p:nvSpPr>
        <p:spPr>
          <a:xfrm>
            <a:off x="592347" y="3211504"/>
            <a:ext cx="4956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35D13E-748B-4A29-86B7-DE0525FC45D0}"/>
              </a:ext>
            </a:extLst>
          </p:cNvPr>
          <p:cNvSpPr txBox="1"/>
          <p:nvPr/>
        </p:nvSpPr>
        <p:spPr>
          <a:xfrm>
            <a:off x="8243529" y="319882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368220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Operador NOT (!)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47100"/>
          </a:xfrm>
        </p:spPr>
        <p:txBody>
          <a:bodyPr/>
          <a:lstStyle/>
          <a:p>
            <a:r>
              <a:rPr lang="pt-BR" sz="1800" dirty="0"/>
              <a:t>O operador NOT inverte o valor lógico de uma expressão. Ou seja, transforma verdadeiro em falso, e falso em verdadeiro. Ele é útil para criar condições contrárias ao que seria avaliado diretamente.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0AF54F-AE17-4E50-9B5E-670C9C4F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36" y="4187854"/>
            <a:ext cx="3458058" cy="1276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173A86E-815E-4C5F-AFC2-7527C0EF8930}"/>
              </a:ext>
            </a:extLst>
          </p:cNvPr>
          <p:cNvSpPr/>
          <p:nvPr/>
        </p:nvSpPr>
        <p:spPr>
          <a:xfrm>
            <a:off x="592347" y="35334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EA15FE-0A0B-4785-B934-334EB011765E}"/>
              </a:ext>
            </a:extLst>
          </p:cNvPr>
          <p:cNvSpPr txBox="1"/>
          <p:nvPr/>
        </p:nvSpPr>
        <p:spPr>
          <a:xfrm>
            <a:off x="8445471" y="3533457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19011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2282394"/>
          </a:xfrm>
        </p:spPr>
        <p:txBody>
          <a:bodyPr/>
          <a:lstStyle/>
          <a:p>
            <a:r>
              <a:rPr lang="pt-BR" b="1" dirty="0"/>
              <a:t>Desafio 1: Verificação de Triângulo Válido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Escreva um programa que receba três números representando os lados de um triângulo. O programa deve verificar se os valores fornecidos formam um triângulo válido, utilizando a condição de existência:</a:t>
            </a:r>
          </a:p>
          <a:p>
            <a:pPr lvl="2">
              <a:spcBef>
                <a:spcPts val="0"/>
              </a:spcBef>
            </a:pPr>
            <a:r>
              <a:rPr lang="pt-BR" dirty="0"/>
              <a:t>A + B &gt; C</a:t>
            </a:r>
          </a:p>
          <a:p>
            <a:pPr lvl="2">
              <a:spcBef>
                <a:spcPts val="0"/>
              </a:spcBef>
            </a:pPr>
            <a:r>
              <a:rPr lang="pt-BR" dirty="0"/>
              <a:t>A + C &gt; B</a:t>
            </a:r>
          </a:p>
          <a:p>
            <a:pPr lvl="2">
              <a:spcBef>
                <a:spcPts val="0"/>
              </a:spcBef>
            </a:pPr>
            <a:r>
              <a:rPr lang="pt-BR" dirty="0"/>
              <a:t>B + C &gt;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4220008"/>
            <a:ext cx="11007306" cy="22823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2: Classificação de Triângulos (Aproveite o Desafio 01)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dirty="0"/>
              <a:t>Crie um programa que receba três números, que você já sabe serem lados de um triângulo válido. O programa deve classificar o triângulo nos seguintes tipos:</a:t>
            </a:r>
          </a:p>
          <a:p>
            <a:pPr lvl="2">
              <a:spcBef>
                <a:spcPts val="0"/>
              </a:spcBef>
            </a:pPr>
            <a:r>
              <a:rPr lang="pt-BR" dirty="0"/>
              <a:t>Equilátero: Todos os lados iguais.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Isósceles: Dois lados iguais.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Escaleno: Todos os lados diferentes.</a:t>
            </a:r>
          </a:p>
        </p:txBody>
      </p:sp>
    </p:spTree>
    <p:extLst>
      <p:ext uri="{BB962C8B-B14F-4D97-AF65-F5344CB8AC3E}">
        <p14:creationId xmlns:p14="http://schemas.microsoft.com/office/powerpoint/2010/main" val="84409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6263"/>
            <a:ext cx="11007306" cy="1968356"/>
          </a:xfrm>
        </p:spPr>
        <p:txBody>
          <a:bodyPr/>
          <a:lstStyle/>
          <a:p>
            <a:r>
              <a:rPr lang="pt-BR" b="1" dirty="0"/>
              <a:t>Desafio 3: Calculadora de Seguro de Automóveis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sua idade, sexo e anos de experiência como motorista. Calcule o valor do seguro: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homens com menos de 25 anos e menos de 2 anos de experiência: R$ 2000.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mulheres com menos de 25 anos e menos de 2 anos de experiência: R$ 1800.</a:t>
            </a:r>
          </a:p>
          <a:p>
            <a:pPr lvl="2">
              <a:spcBef>
                <a:spcPts val="0"/>
              </a:spcBef>
            </a:pPr>
            <a:r>
              <a:rPr lang="pt-BR" dirty="0"/>
              <a:t>Para motoristas com mais de 25 anos ou mais de 2 anos de experiência: R$ 1200.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24BCCAB-8E95-490E-BD25-F48FCF466264}"/>
              </a:ext>
            </a:extLst>
          </p:cNvPr>
          <p:cNvSpPr txBox="1">
            <a:spLocks/>
          </p:cNvSpPr>
          <p:nvPr/>
        </p:nvSpPr>
        <p:spPr>
          <a:xfrm>
            <a:off x="661620" y="4035224"/>
            <a:ext cx="11007306" cy="235634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4: Sistema de Descontos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o valor de uma compra e o número de itens adquiridos. Calcule o desconto: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R$ 300 ou o número de itens maior que 3, aplique 5%.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R$ 500 ou o número de itens maior que 5, aplique 10%.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Se o valor total for maior que R$ 1000, aplique 20%.</a:t>
            </a:r>
          </a:p>
          <a:p>
            <a:pPr lvl="2">
              <a:spcBef>
                <a:spcPts val="0"/>
              </a:spcBef>
            </a:pPr>
            <a:r>
              <a:rPr lang="pt-BR" dirty="0"/>
              <a:t>Caso contrário, não aplique desconto. Exiba o valor final com ou sem desconto.</a:t>
            </a:r>
          </a:p>
        </p:txBody>
      </p:sp>
    </p:spTree>
    <p:extLst>
      <p:ext uri="{BB962C8B-B14F-4D97-AF65-F5344CB8AC3E}">
        <p14:creationId xmlns:p14="http://schemas.microsoft.com/office/powerpoint/2010/main" val="77884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6263"/>
            <a:ext cx="11007306" cy="1968356"/>
          </a:xfrm>
        </p:spPr>
        <p:txBody>
          <a:bodyPr/>
          <a:lstStyle/>
          <a:p>
            <a:r>
              <a:rPr lang="pt-BR" b="1"/>
              <a:t>Desafio 5: </a:t>
            </a:r>
            <a:r>
              <a:rPr lang="pt-BR" b="1" dirty="0"/>
              <a:t>Validação de Login e Senha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Peça ao usuário um login e uma senha. Valide se:</a:t>
            </a:r>
          </a:p>
          <a:p>
            <a:pPr lvl="2">
              <a:spcBef>
                <a:spcPts val="0"/>
              </a:spcBef>
            </a:pPr>
            <a:r>
              <a:rPr lang="pt-BR" dirty="0"/>
              <a:t>O login contém pelo menos 5 caracteres.</a:t>
            </a:r>
          </a:p>
          <a:p>
            <a:pPr lvl="2">
              <a:spcBef>
                <a:spcPts val="0"/>
              </a:spcBef>
            </a:pPr>
            <a:r>
              <a:rPr lang="pt-BR" dirty="0"/>
              <a:t>A senha tem pelo menos 8 caracteres.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Exiba uma saída mostrando se o Login e a Senha são validos.</a:t>
            </a:r>
          </a:p>
        </p:txBody>
      </p:sp>
    </p:spTree>
    <p:extLst>
      <p:ext uri="{BB962C8B-B14F-4D97-AF65-F5344CB8AC3E}">
        <p14:creationId xmlns:p14="http://schemas.microsoft.com/office/powerpoint/2010/main" val="27000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89870"/>
          </a:xfrm>
        </p:spPr>
        <p:txBody>
          <a:bodyPr/>
          <a:lstStyle/>
          <a:p>
            <a:r>
              <a:rPr lang="pt-BR" dirty="0"/>
              <a:t>As estruturas condicionais em Java são usadas para tomar decisões com base em condições avaliadas durante a execução do programa. Elas permitem que o código siga diferentes caminhos, dependendo dos valores ou resultados das expressões, sendo as principais estruturas condicionais: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IF </a:t>
            </a:r>
            <a:r>
              <a:rPr lang="pt-BR" dirty="0"/>
              <a:t>- Executa um bloco de código se a condição for verdadeira.</a:t>
            </a:r>
          </a:p>
          <a:p>
            <a:pPr marL="1028700" lvl="1" indent="-342900"/>
            <a:r>
              <a:rPr lang="pt-BR" b="1" dirty="0"/>
              <a:t>IF ELSE</a:t>
            </a:r>
            <a:r>
              <a:rPr lang="pt-BR" dirty="0"/>
              <a:t>: Adiciona um bloco alternativo caso a condição seja falsa.</a:t>
            </a:r>
          </a:p>
          <a:p>
            <a:pPr marL="1028700" lvl="1" indent="-342900"/>
            <a:r>
              <a:rPr lang="pt-BR" b="1" dirty="0"/>
              <a:t>IF ELSE-IF ELSE</a:t>
            </a:r>
            <a:r>
              <a:rPr lang="pt-BR" dirty="0"/>
              <a:t>: Permite testar múltiplas condições em sequência. </a:t>
            </a:r>
          </a:p>
          <a:p>
            <a:pPr marL="1028700" lvl="1" indent="-342900"/>
            <a:r>
              <a:rPr lang="pt-BR" b="1" dirty="0"/>
              <a:t>Switch</a:t>
            </a:r>
            <a:r>
              <a:rPr lang="pt-BR" dirty="0"/>
              <a:t>: Útil para testar uma variável contra vários valores possíveis.</a:t>
            </a:r>
          </a:p>
        </p:txBody>
      </p:sp>
    </p:spTree>
    <p:extLst>
      <p:ext uri="{BB962C8B-B14F-4D97-AF65-F5344CB8AC3E}">
        <p14:creationId xmlns:p14="http://schemas.microsoft.com/office/powerpoint/2010/main" val="18499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 dirty="0"/>
              <a:t>Os operadores comparadores em Java são usados para comparar valores e retornar um resultado booleano, ou seja, </a:t>
            </a:r>
            <a:r>
              <a:rPr lang="pt-BR" dirty="0" err="1"/>
              <a:t>true</a:t>
            </a:r>
            <a:r>
              <a:rPr lang="pt-BR" dirty="0"/>
              <a:t> ou false. Eles são fundamentais em estruturas condicionais e loops, permitindo que o programa avalie condições e tome decisões com base nos resultados dessas comparações.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DA3CD-3281-4BA9-B8D4-0BA70998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3" y="3894482"/>
            <a:ext cx="8425034" cy="21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IF</a:t>
            </a:r>
            <a:r>
              <a:rPr lang="pt-BR" dirty="0"/>
              <a:t>: Condição Simples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2A8D0E-45F1-49A5-95FC-DFB6536D1D1D}"/>
              </a:ext>
            </a:extLst>
          </p:cNvPr>
          <p:cNvSpPr/>
          <p:nvPr/>
        </p:nvSpPr>
        <p:spPr>
          <a:xfrm>
            <a:off x="2937164" y="2511171"/>
            <a:ext cx="6317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&gt;= 18)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"Você é maior de idade."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A7CFC44-716A-4734-85E6-19DB5667981F}"/>
              </a:ext>
            </a:extLst>
          </p:cNvPr>
          <p:cNvSpPr txBox="1">
            <a:spLocks/>
          </p:cNvSpPr>
          <p:nvPr/>
        </p:nvSpPr>
        <p:spPr>
          <a:xfrm>
            <a:off x="749185" y="3929422"/>
            <a:ext cx="11007306" cy="36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IF ELSE</a:t>
            </a:r>
            <a:r>
              <a:rPr lang="pt-BR" dirty="0"/>
              <a:t>: Condição Alternativa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16CBEA-6476-4212-9400-2310C0EBF38C}"/>
              </a:ext>
            </a:extLst>
          </p:cNvPr>
          <p:cNvSpPr/>
          <p:nvPr/>
        </p:nvSpPr>
        <p:spPr>
          <a:xfrm>
            <a:off x="2381967" y="4507345"/>
            <a:ext cx="7777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&gt;= 18)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"Você é maior de idade."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"Você é menor de idade."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IF-ELSE-IF </a:t>
            </a:r>
            <a:r>
              <a:rPr lang="pt-BR" dirty="0"/>
              <a:t>-</a:t>
            </a:r>
            <a:r>
              <a:rPr lang="pt-BR" b="1" dirty="0"/>
              <a:t> </a:t>
            </a:r>
            <a:r>
              <a:rPr lang="pt-BR" dirty="0"/>
              <a:t>Múltiplas Condições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D583DF-E78D-46CC-A6CA-0F03B92FA8AE}"/>
              </a:ext>
            </a:extLst>
          </p:cNvPr>
          <p:cNvSpPr/>
          <p:nvPr/>
        </p:nvSpPr>
        <p:spPr>
          <a:xfrm>
            <a:off x="3048000" y="2753515"/>
            <a:ext cx="6096000" cy="36522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85;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&gt;= 90)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"Excelente!"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&gt;= 70)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"Bom."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&gt;= 50)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"Regular."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"Insuficiente."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7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 dirty="0"/>
              <a:t>SWITCH -</a:t>
            </a:r>
            <a:r>
              <a:rPr lang="pt-BR" dirty="0"/>
              <a:t> Escolha entre Múltiplos Casos.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5E0041-6A3E-4FCE-8962-DE321857B97C}"/>
              </a:ext>
            </a:extLst>
          </p:cNvPr>
          <p:cNvSpPr/>
          <p:nvPr/>
        </p:nvSpPr>
        <p:spPr>
          <a:xfrm>
            <a:off x="3048000" y="259838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"1 - Enfermeiro"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"2 - Fisioterapeuta"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"3 - Clinico Geral"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9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2620310"/>
          </a:xfrm>
        </p:spPr>
        <p:txBody>
          <a:bodyPr/>
          <a:lstStyle/>
          <a:p>
            <a:r>
              <a:rPr lang="pt-BR" b="1" dirty="0"/>
              <a:t>Desafio 1: Sistema de Notas Detalhado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Crie um programa que leia a nota de um aluno e mostre uma mensagem detalhada:</a:t>
            </a:r>
          </a:p>
          <a:p>
            <a:pPr lvl="2">
              <a:spcBef>
                <a:spcPts val="0"/>
              </a:spcBef>
            </a:pPr>
            <a:r>
              <a:rPr lang="pt-BR" dirty="0"/>
              <a:t>Nota abaixo de 5: "Reprovado - precisa melhorar muito".</a:t>
            </a:r>
          </a:p>
          <a:p>
            <a:pPr lvl="2">
              <a:spcBef>
                <a:spcPts val="0"/>
              </a:spcBef>
            </a:pPr>
            <a:r>
              <a:rPr lang="pt-BR" dirty="0"/>
              <a:t>Nota entre 5 e 6.9: "Recuperação - dedicação é necessária".</a:t>
            </a:r>
          </a:p>
          <a:p>
            <a:pPr lvl="2">
              <a:spcBef>
                <a:spcPts val="0"/>
              </a:spcBef>
            </a:pPr>
            <a:r>
              <a:rPr lang="pt-BR" dirty="0"/>
              <a:t>Nota entre 7 e 8.9: "Aprovado - desempenho satisfatório".</a:t>
            </a:r>
          </a:p>
          <a:p>
            <a:pPr lvl="2">
              <a:spcBef>
                <a:spcPts val="0"/>
              </a:spcBef>
            </a:pPr>
            <a:r>
              <a:rPr lang="pt-BR" dirty="0"/>
              <a:t>Nota 9 ou mais: "Aprovado com Distinção - excelente!".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Não utilizar operadores lógicos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459182" y="4852542"/>
            <a:ext cx="11007306" cy="176132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2: Calculadora de Multa por Excesso de Velocidade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Crie um programa que calcule o valor da multa a ser paga caso um motorista ultrapasse o limite de velocidade. O limite de velocidade será de 90 km/h e o usuário deve inserir a velocidade do veículo. Para cada quilômetro por hora acima do limite, será cobrado R$ 10,00.</a:t>
            </a:r>
          </a:p>
        </p:txBody>
      </p:sp>
    </p:spTree>
    <p:extLst>
      <p:ext uri="{BB962C8B-B14F-4D97-AF65-F5344CB8AC3E}">
        <p14:creationId xmlns:p14="http://schemas.microsoft.com/office/powerpoint/2010/main" val="160643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1639597"/>
          </a:xfrm>
        </p:spPr>
        <p:txBody>
          <a:bodyPr/>
          <a:lstStyle/>
          <a:p>
            <a:r>
              <a:rPr lang="pt-BR" b="1" dirty="0"/>
              <a:t>Desafio 3: Adivinhe o Número</a:t>
            </a:r>
          </a:p>
          <a:p>
            <a:pPr marL="457200" lvl="1" indent="0">
              <a:buNone/>
            </a:pPr>
            <a:r>
              <a:rPr lang="pt-BR" dirty="0"/>
              <a:t>Crie um programa em Java que simula um jogo de adivinhação. A máquina irá gerar um número inteiro aleatório entre 1 e 10 (inclusive). O jogador terá uma tentativa para adivinhar o número. O programa deverá exibir mensagens indicando se o jogador acertou ou errou.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4018041"/>
            <a:ext cx="11007306" cy="233837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Desafio 4: Conversor de Moedas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Desenvolva um programa que peça ao usuário um valor em reais e a moeda para a qual deseja converter:</a:t>
            </a:r>
          </a:p>
          <a:p>
            <a:pPr lvl="2">
              <a:spcBef>
                <a:spcPts val="0"/>
              </a:spcBef>
            </a:pPr>
            <a:r>
              <a:rPr lang="pt-BR" dirty="0"/>
              <a:t>1 - Dólar (R$ 1 = US$ 0.20).</a:t>
            </a:r>
          </a:p>
          <a:p>
            <a:pPr lvl="2">
              <a:spcBef>
                <a:spcPts val="0"/>
              </a:spcBef>
            </a:pPr>
            <a:r>
              <a:rPr lang="pt-BR" dirty="0"/>
              <a:t>2 - Euro (R$ 1 = € 0.18).</a:t>
            </a:r>
          </a:p>
          <a:p>
            <a:pPr lvl="2">
              <a:spcBef>
                <a:spcPts val="0"/>
              </a:spcBef>
            </a:pPr>
            <a:r>
              <a:rPr lang="pt-BR" dirty="0"/>
              <a:t>3 - Libra (R$ 1 = £ 0.15).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Use switch para calcular e mostrar o valor convertido.</a:t>
            </a:r>
          </a:p>
        </p:txBody>
      </p:sp>
    </p:spTree>
    <p:extLst>
      <p:ext uri="{BB962C8B-B14F-4D97-AF65-F5344CB8AC3E}">
        <p14:creationId xmlns:p14="http://schemas.microsoft.com/office/powerpoint/2010/main" val="309559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2868885"/>
          </a:xfrm>
        </p:spPr>
        <p:txBody>
          <a:bodyPr/>
          <a:lstStyle/>
          <a:p>
            <a:r>
              <a:rPr lang="pt-BR" b="1" dirty="0"/>
              <a:t>Desafio 5: Cálculo de Taxa de Empréstimo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Elabore um programa que peça ao usuário para informar o valor de um empréstimo e o número de parcelas desejadas (</a:t>
            </a:r>
            <a:r>
              <a:rPr lang="pt-BR" b="1" dirty="0"/>
              <a:t>6</a:t>
            </a:r>
            <a:r>
              <a:rPr lang="pt-BR" dirty="0"/>
              <a:t>, </a:t>
            </a:r>
            <a:r>
              <a:rPr lang="pt-BR" b="1" dirty="0"/>
              <a:t>12</a:t>
            </a:r>
            <a:r>
              <a:rPr lang="pt-BR" dirty="0"/>
              <a:t> ou </a:t>
            </a:r>
            <a:r>
              <a:rPr lang="pt-BR" b="1" dirty="0"/>
              <a:t>24</a:t>
            </a:r>
            <a:r>
              <a:rPr lang="pt-BR" dirty="0"/>
              <a:t> meses). Use uma estrutura switch para calcular o valor final, considerando as taxas: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6</a:t>
            </a:r>
            <a:r>
              <a:rPr lang="pt-BR" dirty="0"/>
              <a:t> meses: +5% do valor total.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12</a:t>
            </a:r>
            <a:r>
              <a:rPr lang="pt-BR" dirty="0"/>
              <a:t> meses: +10% do valor total.</a:t>
            </a:r>
          </a:p>
          <a:p>
            <a:pPr lvl="2">
              <a:spcBef>
                <a:spcPts val="0"/>
              </a:spcBef>
            </a:pPr>
            <a:r>
              <a:rPr lang="pt-BR" b="1" dirty="0"/>
              <a:t>24</a:t>
            </a:r>
            <a:r>
              <a:rPr lang="pt-BR" dirty="0"/>
              <a:t> meses: +20% do valor total.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Mostre o valor total a ser pago com base na escolha.</a:t>
            </a:r>
          </a:p>
        </p:txBody>
      </p:sp>
    </p:spTree>
    <p:extLst>
      <p:ext uri="{BB962C8B-B14F-4D97-AF65-F5344CB8AC3E}">
        <p14:creationId xmlns:p14="http://schemas.microsoft.com/office/powerpoint/2010/main" val="337251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1361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Estrutura Condicionais</vt:lpstr>
      <vt:lpstr>Estruturas Condicionais</vt:lpstr>
      <vt:lpstr>Operadores de Comparação</vt:lpstr>
      <vt:lpstr>Sintaxe para Estruturas Condicionais</vt:lpstr>
      <vt:lpstr>Sintaxe para Estruturas Condicionais</vt:lpstr>
      <vt:lpstr>Sintaxe para Estruturas Condicionais</vt:lpstr>
      <vt:lpstr>Desafios</vt:lpstr>
      <vt:lpstr>Desafios</vt:lpstr>
      <vt:lpstr>Desafios</vt:lpstr>
      <vt:lpstr>Operadores Lógicos</vt:lpstr>
      <vt:lpstr>Sintaxe Operador AND (&amp;&amp;)</vt:lpstr>
      <vt:lpstr>Sintaxe Operador OR (||)</vt:lpstr>
      <vt:lpstr>Sintaxe Operador NOT (!)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88</cp:revision>
  <dcterms:created xsi:type="dcterms:W3CDTF">2024-03-08T12:14:33Z</dcterms:created>
  <dcterms:modified xsi:type="dcterms:W3CDTF">2024-12-19T13:16:12Z</dcterms:modified>
</cp:coreProperties>
</file>