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12/12/2024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12/12/2024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12/12/2024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26649-2914-4E1D-8077-540D4B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449FD-0CCF-46E0-B734-7980847A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54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5</cp:revision>
  <dcterms:created xsi:type="dcterms:W3CDTF">2024-03-08T12:14:33Z</dcterms:created>
  <dcterms:modified xsi:type="dcterms:W3CDTF">2024-12-12T14:37:03Z</dcterms:modified>
</cp:coreProperties>
</file>