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B143-CCC9-4972-8D1D-DA122FF8D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59B1D4-31FC-423F-93FB-9EFCB2C37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</a:t>
            </a:r>
            <a:r>
              <a:rPr lang="pt-BR" dirty="0" err="1"/>
              <a:t>Miho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43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89870"/>
          </a:xfrm>
        </p:spPr>
        <p:txBody>
          <a:bodyPr/>
          <a:lstStyle/>
          <a:p>
            <a:r>
              <a:rPr lang="pt-BR" dirty="0"/>
              <a:t>As estruturas de repetição são usadas em Java para executar repetidamente um bloco de código enquanto uma condição for verdadeira ou por um número determinado de vezes. Elas ajudam a automatizar tarefas repetitivas e tornam o código mais eficiente e organizado.</a:t>
            </a:r>
          </a:p>
          <a:p>
            <a:endParaRPr lang="pt-BR" dirty="0"/>
          </a:p>
          <a:p>
            <a:pPr marL="1028700" lvl="1" indent="-342900"/>
            <a:r>
              <a:rPr lang="pt-BR" b="1" dirty="0"/>
              <a:t>FOR: </a:t>
            </a:r>
            <a:r>
              <a:rPr lang="pt-BR" dirty="0"/>
              <a:t>Ideal para loops com número conhecido de iterações, utilizando inicialização, condição e incremento.</a:t>
            </a:r>
          </a:p>
          <a:p>
            <a:pPr marL="1028700" lvl="1" indent="-342900"/>
            <a:r>
              <a:rPr lang="pt-BR" b="1" dirty="0"/>
              <a:t>WHILE: </a:t>
            </a:r>
            <a:r>
              <a:rPr lang="pt-BR" dirty="0"/>
              <a:t>Executa enquanto a condição é verdadeira, útil para loops baseados em condições dinâmicas.</a:t>
            </a:r>
          </a:p>
          <a:p>
            <a:pPr marL="1028700" lvl="1" indent="-342900"/>
            <a:r>
              <a:rPr lang="pt-BR" b="1" dirty="0"/>
              <a:t>DO-WHILE: </a:t>
            </a:r>
            <a:r>
              <a:rPr lang="pt-BR" dirty="0"/>
              <a:t>Garante que o bloco de código seja executado pelo menos uma vez antes de verificar a condição.</a:t>
            </a:r>
          </a:p>
        </p:txBody>
      </p:sp>
    </p:spTree>
    <p:extLst>
      <p:ext uri="{BB962C8B-B14F-4D97-AF65-F5344CB8AC3E}">
        <p14:creationId xmlns:p14="http://schemas.microsoft.com/office/powerpoint/2010/main" val="18499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Atribuição Cumulativas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18843"/>
          </a:xfrm>
        </p:spPr>
        <p:txBody>
          <a:bodyPr/>
          <a:lstStyle/>
          <a:p>
            <a:r>
              <a:rPr lang="pt-BR" dirty="0"/>
              <a:t>Os operadores de atribuição cumulativa em Java combinam operações matemáticas com atribuição, simplificando o código. Isso vale para soma, subtração, multiplicação, divisão e módulo.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A54B796-A8BD-44C3-9058-0595A62B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565" y="3315371"/>
            <a:ext cx="8688870" cy="20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</a:t>
            </a:r>
            <a:r>
              <a:rPr lang="pt-BR"/>
              <a:t>de Incremento e Decremento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18843"/>
          </a:xfrm>
        </p:spPr>
        <p:txBody>
          <a:bodyPr/>
          <a:lstStyle/>
          <a:p>
            <a:r>
              <a:rPr lang="pt-BR" dirty="0"/>
              <a:t>Os operadores i++ e i-- são classificados como operadores de incremento e decremento. Eles são usados para aumentar (++) ou diminuir (--) o valor de uma variável em 1, de forma compacta e eficiente.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41C71E-AA81-4F22-8CDA-3AB359C9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572010"/>
            <a:ext cx="10464800" cy="14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E88F-2D93-47BE-8BC9-025B335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das Estruturas de Repetição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70212-94C5-4F9D-A019-727ABEAA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23330"/>
          </a:xfrm>
        </p:spPr>
        <p:txBody>
          <a:bodyPr/>
          <a:lstStyle/>
          <a:p>
            <a:r>
              <a:rPr lang="pt-BR" b="1" dirty="0"/>
              <a:t>FOR - </a:t>
            </a:r>
            <a:r>
              <a:rPr lang="pt-BR" dirty="0"/>
              <a:t>O </a:t>
            </a:r>
            <a:r>
              <a:rPr lang="pt-BR" b="1" dirty="0"/>
              <a:t>FOR</a:t>
            </a:r>
            <a:r>
              <a:rPr lang="pt-BR" dirty="0"/>
              <a:t> é uma estrutura de repetição utilizado quando o número de iterações é conhecido, combinando inicialização, condição e incremento em um único comando.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4C4B7C-3C97-4171-9753-B788EA8266F8}"/>
              </a:ext>
            </a:extLst>
          </p:cNvPr>
          <p:cNvSpPr/>
          <p:nvPr/>
        </p:nvSpPr>
        <p:spPr>
          <a:xfrm>
            <a:off x="3048000" y="28960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5;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"Valor de i: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FE55F4D-7D8D-4F20-A4FB-D6AD1E033600}"/>
              </a:ext>
            </a:extLst>
          </p:cNvPr>
          <p:cNvSpPr txBox="1">
            <a:spLocks/>
          </p:cNvSpPr>
          <p:nvPr/>
        </p:nvSpPr>
        <p:spPr>
          <a:xfrm>
            <a:off x="592347" y="3947333"/>
            <a:ext cx="11007306" cy="92333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WHILE - </a:t>
            </a:r>
            <a:r>
              <a:rPr lang="pt-BR" dirty="0"/>
              <a:t>O </a:t>
            </a:r>
            <a:r>
              <a:rPr lang="pt-BR" b="1" dirty="0"/>
              <a:t>WHILE</a:t>
            </a:r>
            <a:r>
              <a:rPr lang="pt-BR" dirty="0"/>
              <a:t> é uma estrutura de repetição que executa um bloco enquanto a condição for verdadeira, ideal para loops com condições dinâmicas.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76E41F-69D6-4E56-B0C5-DF51E6B72712}"/>
              </a:ext>
            </a:extLst>
          </p:cNvPr>
          <p:cNvSpPr/>
          <p:nvPr/>
        </p:nvSpPr>
        <p:spPr>
          <a:xfrm>
            <a:off x="3048000" y="49986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5) {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"Valor de i: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E88F-2D93-47BE-8BC9-025B335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das Estruturas de Repetição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70212-94C5-4F9D-A019-727ABEAA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23330"/>
          </a:xfrm>
        </p:spPr>
        <p:txBody>
          <a:bodyPr/>
          <a:lstStyle/>
          <a:p>
            <a:r>
              <a:rPr lang="pt-BR" b="1" dirty="0"/>
              <a:t>DO WHILE - </a:t>
            </a:r>
            <a:r>
              <a:rPr lang="pt-BR" dirty="0"/>
              <a:t>O </a:t>
            </a:r>
            <a:r>
              <a:rPr lang="pt-BR" b="1" dirty="0"/>
              <a:t>DO WHILE </a:t>
            </a:r>
            <a:r>
              <a:rPr lang="pt-BR" dirty="0"/>
              <a:t>é uma estrutura de repetição que garante a execução do bloco pelo menos uma vez antes de verificar a condição.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9D4AAA-15FB-49BF-957B-F3818B8CAB54}"/>
              </a:ext>
            </a:extLst>
          </p:cNvPr>
          <p:cNvSpPr/>
          <p:nvPr/>
        </p:nvSpPr>
        <p:spPr>
          <a:xfrm>
            <a:off x="3237346" y="2976418"/>
            <a:ext cx="57173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"Valor de i: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</a:p>
        </p:txBody>
      </p:sp>
    </p:spTree>
    <p:extLst>
      <p:ext uri="{BB962C8B-B14F-4D97-AF65-F5344CB8AC3E}">
        <p14:creationId xmlns:p14="http://schemas.microsoft.com/office/powerpoint/2010/main" val="287795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99071"/>
            <a:ext cx="11007306" cy="1091911"/>
          </a:xfrm>
        </p:spPr>
        <p:txBody>
          <a:bodyPr/>
          <a:lstStyle/>
          <a:p>
            <a:r>
              <a:rPr lang="pt-BR" b="1" dirty="0"/>
              <a:t>Desafio 1: Fatorial de um Número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um número inteiro positivo e, usando um for, calcule o fatorial desse número.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76A109F-AA0C-4307-BCEA-359CF7F2A428}"/>
              </a:ext>
            </a:extLst>
          </p:cNvPr>
          <p:cNvSpPr txBox="1">
            <a:spLocks/>
          </p:cNvSpPr>
          <p:nvPr/>
        </p:nvSpPr>
        <p:spPr>
          <a:xfrm>
            <a:off x="592347" y="3029526"/>
            <a:ext cx="11007306" cy="172720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2: Sequência de Fibonacci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um número inteiro N e utilize a estrutura de repetição for para exibir os primeiros N termos da sequência de Fibonacci. A sequência de Fibonacci é formada de tal maneira que cada número é a soma dos dois anteriores, começando normalmente com os valores 0 e 1.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AAA546-3151-4AC0-BD7E-03E6D4555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82" y="4895271"/>
            <a:ext cx="3124636" cy="165758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77A1C8-07E1-465C-8FEA-0B991DA8E32D}"/>
              </a:ext>
            </a:extLst>
          </p:cNvPr>
          <p:cNvSpPr txBox="1"/>
          <p:nvPr/>
        </p:nvSpPr>
        <p:spPr>
          <a:xfrm>
            <a:off x="7180984" y="5539395"/>
            <a:ext cx="219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1, 1, 2, 3, 5, 8, 13, 21</a:t>
            </a:r>
          </a:p>
        </p:txBody>
      </p:sp>
    </p:spTree>
    <p:extLst>
      <p:ext uri="{BB962C8B-B14F-4D97-AF65-F5344CB8AC3E}">
        <p14:creationId xmlns:p14="http://schemas.microsoft.com/office/powerpoint/2010/main" val="84409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99071"/>
            <a:ext cx="11007306" cy="1091911"/>
          </a:xfrm>
        </p:spPr>
        <p:txBody>
          <a:bodyPr/>
          <a:lstStyle/>
          <a:p>
            <a:r>
              <a:rPr lang="pt-BR" b="1" dirty="0"/>
              <a:t>Desafio 3: Média de Números com DO-WHILE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números até que ele digite 0. Calcule e exiba a média dos números digitados.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76A109F-AA0C-4307-BCEA-359CF7F2A428}"/>
              </a:ext>
            </a:extLst>
          </p:cNvPr>
          <p:cNvSpPr txBox="1">
            <a:spLocks/>
          </p:cNvSpPr>
          <p:nvPr/>
        </p:nvSpPr>
        <p:spPr>
          <a:xfrm>
            <a:off x="592347" y="3427846"/>
            <a:ext cx="11007306" cy="134850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4: Número Par ou Ímpar com WHILE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Solicite números ao usuário, informando se são pares ou ímpares, e acumule as somas de números pares e de números impares. O programa encerra ao receber 0, exibindo as somas totais de pares e ímpares.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CC73742-8326-4384-ACD1-7DE82A9B61A2}"/>
              </a:ext>
            </a:extLst>
          </p:cNvPr>
          <p:cNvSpPr txBox="1">
            <a:spLocks/>
          </p:cNvSpPr>
          <p:nvPr/>
        </p:nvSpPr>
        <p:spPr>
          <a:xfrm>
            <a:off x="592347" y="5313218"/>
            <a:ext cx="11007306" cy="93749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6: Soma de Dígitos de um Número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um número inteiro e, com um </a:t>
            </a:r>
            <a:r>
              <a:rPr lang="pt-BR" dirty="0" err="1"/>
              <a:t>while</a:t>
            </a:r>
            <a:r>
              <a:rPr lang="pt-BR" dirty="0"/>
              <a:t>, some todos os seus dígitos (exemplo: 123 = 1 + 2 + 3 = 6).</a:t>
            </a:r>
          </a:p>
        </p:txBody>
      </p:sp>
    </p:spTree>
    <p:extLst>
      <p:ext uri="{BB962C8B-B14F-4D97-AF65-F5344CB8AC3E}">
        <p14:creationId xmlns:p14="http://schemas.microsoft.com/office/powerpoint/2010/main" val="279578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AFEB65B-BAA3-4946-A855-E34C2D763C03}"/>
              </a:ext>
            </a:extLst>
          </p:cNvPr>
          <p:cNvSpPr txBox="1">
            <a:spLocks/>
          </p:cNvSpPr>
          <p:nvPr/>
        </p:nvSpPr>
        <p:spPr>
          <a:xfrm>
            <a:off x="592347" y="1950174"/>
            <a:ext cx="11007306" cy="163685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6: Adivinhe o Número Secreto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Crie um jogo onde o programa gera um número aleatório com </a:t>
            </a:r>
            <a:r>
              <a:rPr lang="pt-BR" dirty="0" err="1"/>
              <a:t>Math.random</a:t>
            </a:r>
            <a:r>
              <a:rPr lang="pt-BR" dirty="0"/>
              <a:t>() e pede ao usuário que tente adivinhar o número. Utilize um laço </a:t>
            </a:r>
            <a:r>
              <a:rPr lang="pt-BR" dirty="0" err="1"/>
              <a:t>while</a:t>
            </a:r>
            <a:r>
              <a:rPr lang="pt-BR" dirty="0"/>
              <a:t> para manter o jogo ativo até que o usuário acerte o número gerado pela máquina, exibindo mensagens de dica, como "Maior" ou "Menor", após cada tentativa.</a:t>
            </a:r>
          </a:p>
        </p:txBody>
      </p:sp>
    </p:spTree>
    <p:extLst>
      <p:ext uri="{BB962C8B-B14F-4D97-AF65-F5344CB8AC3E}">
        <p14:creationId xmlns:p14="http://schemas.microsoft.com/office/powerpoint/2010/main" val="1654230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655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Tema do Office</vt:lpstr>
      <vt:lpstr>Estrutura de Repetição</vt:lpstr>
      <vt:lpstr>Estruturas de Repetição</vt:lpstr>
      <vt:lpstr>Operadores de Atribuição Cumulativas </vt:lpstr>
      <vt:lpstr>Operadores de Incremento e Decremento</vt:lpstr>
      <vt:lpstr>Sintaxe das Estruturas de Repetição </vt:lpstr>
      <vt:lpstr>Sintaxe das Estruturas de Repetição </vt:lpstr>
      <vt:lpstr>Desafios</vt:lpstr>
      <vt:lpstr>Desafios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106</cp:revision>
  <dcterms:created xsi:type="dcterms:W3CDTF">2024-03-08T12:14:33Z</dcterms:created>
  <dcterms:modified xsi:type="dcterms:W3CDTF">2024-12-22T00:17:39Z</dcterms:modified>
</cp:coreProperties>
</file>