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22/12/2024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22/12/2024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22/12/2024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22/12/2024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Manipulação de String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Manipulação de String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manipulação de </a:t>
            </a:r>
            <a:r>
              <a:rPr lang="pt-BR" dirty="0" err="1"/>
              <a:t>strings</a:t>
            </a:r>
            <a:r>
              <a:rPr lang="pt-BR" dirty="0"/>
              <a:t> em Java é fundamental para lidar com textos em aplicações, como validação de dados e formatação de informações. A classe String é imutável, criando novas instâncias ao ser alterada.</a:t>
            </a:r>
          </a:p>
          <a:p>
            <a:endParaRPr lang="pt-BR" dirty="0"/>
          </a:p>
          <a:p>
            <a:pPr marL="1028700" lvl="1" indent="-342900"/>
            <a:r>
              <a:rPr lang="pt-BR" b="1" dirty="0"/>
              <a:t>Interação com o Usuário.</a:t>
            </a:r>
          </a:p>
          <a:p>
            <a:pPr marL="1028700" lvl="1" indent="-342900"/>
            <a:r>
              <a:rPr lang="pt-BR" b="1" dirty="0"/>
              <a:t>Análise e Busca de Informações</a:t>
            </a:r>
            <a:r>
              <a:rPr lang="pt-BR" dirty="0"/>
              <a:t>.</a:t>
            </a:r>
          </a:p>
          <a:p>
            <a:pPr marL="1028700" lvl="1" indent="-342900"/>
            <a:r>
              <a:rPr lang="pt-BR" b="1" dirty="0"/>
              <a:t>Conversão de Dados.</a:t>
            </a:r>
            <a:endParaRPr lang="pt-BR" dirty="0"/>
          </a:p>
          <a:p>
            <a:pPr marL="1028700" lvl="1" indent="-342900"/>
            <a:r>
              <a:rPr lang="pt-BR" b="1" dirty="0"/>
              <a:t>Automação de Processos.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0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para manipulação de </a:t>
            </a:r>
            <a:r>
              <a:rPr lang="pt-BR" dirty="0" err="1"/>
              <a:t>Strings</a:t>
            </a:r>
            <a:r>
              <a:rPr lang="pt-BR" dirty="0"/>
              <a:t> em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646332"/>
          </a:xfrm>
        </p:spPr>
        <p:txBody>
          <a:bodyPr/>
          <a:lstStyle/>
          <a:p>
            <a:r>
              <a:rPr lang="pt-BR" b="1" dirty="0" err="1"/>
              <a:t>toUpperCase</a:t>
            </a:r>
            <a:r>
              <a:rPr lang="pt-BR" b="1" dirty="0"/>
              <a:t>() - </a:t>
            </a:r>
            <a:r>
              <a:rPr lang="pt-BR" dirty="0"/>
              <a:t>Converte todos os caracteres de uma string para letras maiúsculas.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9CC6CC6-4898-4E5F-BCDF-CFA77CC6A120}"/>
              </a:ext>
            </a:extLst>
          </p:cNvPr>
          <p:cNvSpPr txBox="1">
            <a:spLocks/>
          </p:cNvSpPr>
          <p:nvPr/>
        </p:nvSpPr>
        <p:spPr>
          <a:xfrm>
            <a:off x="592347" y="3339915"/>
            <a:ext cx="11007306" cy="64633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err="1"/>
              <a:t>toLowerCase</a:t>
            </a:r>
            <a:r>
              <a:rPr lang="pt-BR" b="1" dirty="0"/>
              <a:t>() - </a:t>
            </a:r>
            <a:r>
              <a:rPr lang="pt-BR" dirty="0"/>
              <a:t>Converte todos os caracteres de uma string para letras minúsculas.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6A8B1D5-5F61-4ABF-9CC9-5FFF0E2B4340}"/>
              </a:ext>
            </a:extLst>
          </p:cNvPr>
          <p:cNvSpPr txBox="1">
            <a:spLocks/>
          </p:cNvSpPr>
          <p:nvPr/>
        </p:nvSpPr>
        <p:spPr>
          <a:xfrm>
            <a:off x="592347" y="4835154"/>
            <a:ext cx="11007306" cy="64633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err="1"/>
              <a:t>trim</a:t>
            </a:r>
            <a:r>
              <a:rPr lang="pt-BR" b="1" dirty="0"/>
              <a:t>() - </a:t>
            </a:r>
            <a:r>
              <a:rPr lang="pt-BR" dirty="0"/>
              <a:t>Remove os espaços em branco no início e no final de uma string.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09C849D-FEAE-46EC-9FF6-FEDDB9A5D951}"/>
              </a:ext>
            </a:extLst>
          </p:cNvPr>
          <p:cNvSpPr/>
          <p:nvPr/>
        </p:nvSpPr>
        <p:spPr>
          <a:xfrm>
            <a:off x="3048000" y="25922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.toUpperCase()); 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3446851-165B-4CEB-A6C5-FD98DD297B11}"/>
              </a:ext>
            </a:extLst>
          </p:cNvPr>
          <p:cNvSpPr/>
          <p:nvPr/>
        </p:nvSpPr>
        <p:spPr>
          <a:xfrm>
            <a:off x="3048000" y="40875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.toUpperCase());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97EE53B-BF70-4453-B21D-0B3C8DB5A294}"/>
              </a:ext>
            </a:extLst>
          </p:cNvPr>
          <p:cNvSpPr/>
          <p:nvPr/>
        </p:nvSpPr>
        <p:spPr>
          <a:xfrm>
            <a:off x="3048000" y="558277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texto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 Java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texto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.trim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21807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para manipulação de </a:t>
            </a:r>
            <a:r>
              <a:rPr lang="pt-BR" dirty="0" err="1"/>
              <a:t>Strings</a:t>
            </a:r>
            <a:r>
              <a:rPr lang="pt-BR" dirty="0"/>
              <a:t> em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646332"/>
          </a:xfrm>
        </p:spPr>
        <p:txBody>
          <a:bodyPr/>
          <a:lstStyle/>
          <a:p>
            <a:r>
              <a:rPr lang="pt-BR" b="1" dirty="0" err="1"/>
              <a:t>length</a:t>
            </a:r>
            <a:r>
              <a:rPr lang="pt-BR" b="1" dirty="0"/>
              <a:t>() - </a:t>
            </a:r>
            <a:r>
              <a:rPr lang="pt-BR" dirty="0"/>
              <a:t>Retorna o número de caracteres em uma string.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9CC6CC6-4898-4E5F-BCDF-CFA77CC6A120}"/>
              </a:ext>
            </a:extLst>
          </p:cNvPr>
          <p:cNvSpPr txBox="1">
            <a:spLocks/>
          </p:cNvSpPr>
          <p:nvPr/>
        </p:nvSpPr>
        <p:spPr>
          <a:xfrm>
            <a:off x="592347" y="3323571"/>
            <a:ext cx="11007306" cy="64633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err="1"/>
              <a:t>subString</a:t>
            </a:r>
            <a:r>
              <a:rPr lang="pt-BR" b="1" dirty="0"/>
              <a:t>() - </a:t>
            </a:r>
            <a:r>
              <a:rPr lang="pt-BR" dirty="0"/>
              <a:t>Retorna uma parte da string entre os índices especificados.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6A8B1D5-5F61-4ABF-9CC9-5FFF0E2B4340}"/>
              </a:ext>
            </a:extLst>
          </p:cNvPr>
          <p:cNvSpPr txBox="1">
            <a:spLocks/>
          </p:cNvSpPr>
          <p:nvPr/>
        </p:nvSpPr>
        <p:spPr>
          <a:xfrm>
            <a:off x="592347" y="4802466"/>
            <a:ext cx="11007306" cy="64633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err="1"/>
              <a:t>replace</a:t>
            </a:r>
            <a:r>
              <a:rPr lang="pt-BR" b="1" dirty="0"/>
              <a:t>() - </a:t>
            </a:r>
            <a:r>
              <a:rPr lang="pt-BR" dirty="0"/>
              <a:t>Substitui todas as ocorrências de um caractere por outro na string.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684BBE6-3060-4A53-8177-6BB8A6E33A26}"/>
              </a:ext>
            </a:extLst>
          </p:cNvPr>
          <p:cNvSpPr/>
          <p:nvPr/>
        </p:nvSpPr>
        <p:spPr>
          <a:xfrm>
            <a:off x="3048000" y="25841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texto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texto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E834BF1-A11C-4245-80B3-ED7013A76066}"/>
              </a:ext>
            </a:extLst>
          </p:cNvPr>
          <p:cNvSpPr/>
          <p:nvPr/>
        </p:nvSpPr>
        <p:spPr>
          <a:xfrm>
            <a:off x="3048000" y="40630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texto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"Java </a:t>
            </a:r>
            <a:r>
              <a:rPr lang="pt-BR" dirty="0" err="1">
                <a:solidFill>
                  <a:srgbClr val="2A00FF"/>
                </a:solidFill>
                <a:latin typeface="Consolas" panose="020B0609020204030204" pitchFamily="49" charset="0"/>
              </a:rPr>
              <a:t>Programming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texto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.substring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(0, 4));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9B4B452-DDEF-4C21-B1B7-6D27B332E6B6}"/>
              </a:ext>
            </a:extLst>
          </p:cNvPr>
          <p:cNvSpPr/>
          <p:nvPr/>
        </p:nvSpPr>
        <p:spPr>
          <a:xfrm>
            <a:off x="3214255" y="5541915"/>
            <a:ext cx="57634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texto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texto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.replace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'o'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68924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para manipulação de </a:t>
            </a:r>
            <a:r>
              <a:rPr lang="pt-BR" dirty="0" err="1"/>
              <a:t>Strings</a:t>
            </a:r>
            <a:r>
              <a:rPr lang="pt-BR" dirty="0"/>
              <a:t> em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646332"/>
          </a:xfrm>
        </p:spPr>
        <p:txBody>
          <a:bodyPr/>
          <a:lstStyle/>
          <a:p>
            <a:r>
              <a:rPr lang="pt-BR" b="1" dirty="0" err="1"/>
              <a:t>contains</a:t>
            </a:r>
            <a:r>
              <a:rPr lang="pt-BR" b="1" dirty="0"/>
              <a:t>() - </a:t>
            </a:r>
            <a:r>
              <a:rPr lang="pt-BR" dirty="0"/>
              <a:t>Verifica se a string contém a sequência de caracteres especificada.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9CC6CC6-4898-4E5F-BCDF-CFA77CC6A120}"/>
              </a:ext>
            </a:extLst>
          </p:cNvPr>
          <p:cNvSpPr txBox="1">
            <a:spLocks/>
          </p:cNvSpPr>
          <p:nvPr/>
        </p:nvSpPr>
        <p:spPr>
          <a:xfrm>
            <a:off x="592347" y="3816207"/>
            <a:ext cx="11007306" cy="64633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err="1"/>
              <a:t>equals</a:t>
            </a:r>
            <a:r>
              <a:rPr lang="pt-BR" b="1" dirty="0"/>
              <a:t>() - </a:t>
            </a:r>
            <a:r>
              <a:rPr lang="pt-BR" dirty="0"/>
              <a:t>Compara duas </a:t>
            </a:r>
            <a:r>
              <a:rPr lang="pt-BR" dirty="0" err="1"/>
              <a:t>strings</a:t>
            </a:r>
            <a:r>
              <a:rPr lang="pt-BR" dirty="0"/>
              <a:t> e retorna </a:t>
            </a:r>
            <a:r>
              <a:rPr lang="pt-BR" dirty="0" err="1"/>
              <a:t>true</a:t>
            </a:r>
            <a:r>
              <a:rPr lang="pt-BR" dirty="0"/>
              <a:t> se forem idênticas.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61CA6E3-DB71-44AB-A152-DA348B77B8C7}"/>
              </a:ext>
            </a:extLst>
          </p:cNvPr>
          <p:cNvSpPr/>
          <p:nvPr/>
        </p:nvSpPr>
        <p:spPr>
          <a:xfrm>
            <a:off x="3048000" y="28304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texto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"Java </a:t>
            </a:r>
            <a:r>
              <a:rPr lang="pt-BR" dirty="0" err="1">
                <a:solidFill>
                  <a:srgbClr val="2A00FF"/>
                </a:solidFill>
                <a:latin typeface="Consolas" panose="020B0609020204030204" pitchFamily="49" charset="0"/>
              </a:rPr>
              <a:t>Programming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texto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.contains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"Pro"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4E0D825-8849-4668-8FC4-8991C2F8BDAF}"/>
              </a:ext>
            </a:extLst>
          </p:cNvPr>
          <p:cNvSpPr/>
          <p:nvPr/>
        </p:nvSpPr>
        <p:spPr>
          <a:xfrm>
            <a:off x="3048000" y="48019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texto1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texto2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texto1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texto2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</p:txBody>
      </p:sp>
    </p:spTree>
    <p:extLst>
      <p:ext uri="{BB962C8B-B14F-4D97-AF65-F5344CB8AC3E}">
        <p14:creationId xmlns:p14="http://schemas.microsoft.com/office/powerpoint/2010/main" val="327762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para manipulação de </a:t>
            </a:r>
            <a:r>
              <a:rPr lang="pt-BR" dirty="0" err="1"/>
              <a:t>Strings</a:t>
            </a:r>
            <a:r>
              <a:rPr lang="pt-BR" dirty="0"/>
              <a:t> em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646332"/>
          </a:xfrm>
        </p:spPr>
        <p:txBody>
          <a:bodyPr/>
          <a:lstStyle/>
          <a:p>
            <a:r>
              <a:rPr lang="pt-BR" b="1" dirty="0" err="1"/>
              <a:t>charAt</a:t>
            </a:r>
            <a:r>
              <a:rPr lang="pt-BR" b="1" dirty="0"/>
              <a:t>() - </a:t>
            </a:r>
            <a:r>
              <a:rPr lang="pt-BR" dirty="0"/>
              <a:t>Retorna o caractere na posição especificada do índice.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9CC6CC6-4898-4E5F-BCDF-CFA77CC6A120}"/>
              </a:ext>
            </a:extLst>
          </p:cNvPr>
          <p:cNvSpPr txBox="1">
            <a:spLocks/>
          </p:cNvSpPr>
          <p:nvPr/>
        </p:nvSpPr>
        <p:spPr>
          <a:xfrm>
            <a:off x="592347" y="3578389"/>
            <a:ext cx="11007306" cy="64633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split() - </a:t>
            </a:r>
            <a:r>
              <a:rPr lang="pt-BR" dirty="0"/>
              <a:t>Divide a string em um </a:t>
            </a:r>
            <a:r>
              <a:rPr lang="pt-BR" dirty="0" err="1"/>
              <a:t>array</a:t>
            </a:r>
            <a:r>
              <a:rPr lang="pt-BR" dirty="0"/>
              <a:t> com base em um delimitador fornecido.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4EA4D1B-6137-4ED8-939A-27CDF1C49C8D}"/>
              </a:ext>
            </a:extLst>
          </p:cNvPr>
          <p:cNvSpPr/>
          <p:nvPr/>
        </p:nvSpPr>
        <p:spPr>
          <a:xfrm>
            <a:off x="3048000" y="27115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texto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texto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(2));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674C54C-8F4A-4E29-BAE9-36E692B7BEE7}"/>
              </a:ext>
            </a:extLst>
          </p:cNvPr>
          <p:cNvSpPr/>
          <p:nvPr/>
        </p:nvSpPr>
        <p:spPr>
          <a:xfrm>
            <a:off x="3048000" y="444524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texto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2A00FF"/>
                </a:solidFill>
                <a:latin typeface="Consolas" panose="020B0609020204030204" pitchFamily="49" charset="0"/>
              </a:rPr>
              <a:t>Java,Python,C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++"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linguagens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texto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.split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","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linguagens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linguagens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[1]);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linguagens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</p:txBody>
      </p:sp>
    </p:spTree>
    <p:extLst>
      <p:ext uri="{BB962C8B-B14F-4D97-AF65-F5344CB8AC3E}">
        <p14:creationId xmlns:p14="http://schemas.microsoft.com/office/powerpoint/2010/main" val="387405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78B11-076F-46EB-989C-7E0270E4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F1DD8C-8E7A-478E-B350-D650CD99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907761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4387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1997</TotalTime>
  <Words>452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Times New Roman</vt:lpstr>
      <vt:lpstr>Tema do Office</vt:lpstr>
      <vt:lpstr>Manipulação de String</vt:lpstr>
      <vt:lpstr>Manipulação de String</vt:lpstr>
      <vt:lpstr>Métodos para manipulação de Strings em Java</vt:lpstr>
      <vt:lpstr>Métodos para manipulação de Strings em Java</vt:lpstr>
      <vt:lpstr>Métodos para manipulação de Strings em Java</vt:lpstr>
      <vt:lpstr>Métodos para manipulação de Strings em Java</vt:lpstr>
      <vt:lpstr>Desafio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118</cp:revision>
  <dcterms:created xsi:type="dcterms:W3CDTF">2024-03-08T12:14:33Z</dcterms:created>
  <dcterms:modified xsi:type="dcterms:W3CDTF">2024-12-22T20:07:44Z</dcterms:modified>
</cp:coreProperties>
</file>