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74" r:id="rId3"/>
    <p:sldId id="275" r:id="rId4"/>
    <p:sldId id="276" r:id="rId5"/>
    <p:sldId id="277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Métodos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7DC24-CD23-4482-89A7-0EEF9A09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as casas decimais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8FB5-CD65-468F-8334-D9069CA02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01725"/>
          </a:xfrm>
        </p:spPr>
        <p:txBody>
          <a:bodyPr/>
          <a:lstStyle/>
          <a:p>
            <a:r>
              <a:rPr lang="pt-BR" dirty="0"/>
              <a:t>Para formatar números no padrão brasileiro, onde as casas decimais são separadas por vírgulas, utilizamos o método </a:t>
            </a:r>
            <a:r>
              <a:rPr lang="pt-BR" dirty="0" err="1"/>
              <a:t>String.format</a:t>
            </a:r>
            <a:r>
              <a:rPr lang="pt-BR" dirty="0"/>
              <a:t>(formatação, atributo).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E57BD4C-66BD-4EBB-AF5F-26C17DE87C9B}"/>
              </a:ext>
            </a:extLst>
          </p:cNvPr>
          <p:cNvSpPr/>
          <p:nvPr/>
        </p:nvSpPr>
        <p:spPr>
          <a:xfrm>
            <a:off x="1443904" y="3009900"/>
            <a:ext cx="930419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6516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Autor: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6516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Quantidade de </a:t>
            </a:r>
            <a:r>
              <a:rPr lang="pt-B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Examplares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6516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Valor do Livro: R$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pt-B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"%.2f"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indent="6516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 Valor total dos livro: R$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pt-B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"%.2f"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valorTotalLivro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2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8668-95C2-46B9-8AD7-F5C81116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os métodos no programa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0446D-E858-4E4B-93AC-C8FC81793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63625"/>
          </a:xfrm>
        </p:spPr>
        <p:txBody>
          <a:bodyPr/>
          <a:lstStyle/>
          <a:p>
            <a:r>
              <a:rPr lang="pt-BR"/>
              <a:t>Por fim para informar a quantidade final de livros após a devolução e empréstimos de livros, devemos inserir os métodos no programa Main.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3A6452-9FA5-4B70-97CA-66E98D389D01}"/>
              </a:ext>
            </a:extLst>
          </p:cNvPr>
          <p:cNvSpPr/>
          <p:nvPr/>
        </p:nvSpPr>
        <p:spPr>
          <a:xfrm>
            <a:off x="1219142" y="3072538"/>
            <a:ext cx="975371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"Informe a quantidade de livros que deseja devolver: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.devolveLivro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"Dados atualizados: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39BC7A-BFEB-4EAE-B5B7-740443854299}"/>
              </a:ext>
            </a:extLst>
          </p:cNvPr>
          <p:cNvSpPr/>
          <p:nvPr/>
        </p:nvSpPr>
        <p:spPr>
          <a:xfrm>
            <a:off x="1142942" y="5059405"/>
            <a:ext cx="99061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"Informe a quantidade de livros que deseja emprestar: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.emprestaLivro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"Dados atualizados: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980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75CC3-E976-41F1-9A02-E91B3750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900602"/>
            <a:ext cx="9409981" cy="448573"/>
          </a:xfrm>
        </p:spPr>
        <p:txBody>
          <a:bodyPr/>
          <a:lstStyle/>
          <a:p>
            <a:r>
              <a:rPr lang="pt-BR" dirty="0"/>
              <a:t>Desafio - Gerenciamento de Estoque de Roupas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EF754-0F76-4221-BB45-F79DB36E9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desafio, você irá criar um programa para gerenciar o estoque de roupas de uma loja. O objetivo é registrar informações das roupas, adicionar ou remover peças do estoque e exibir os dados atualizados.</a:t>
            </a:r>
          </a:p>
          <a:p>
            <a:endParaRPr lang="pt-BR" dirty="0"/>
          </a:p>
          <a:p>
            <a:r>
              <a:rPr lang="pt-BR" b="1" dirty="0"/>
              <a:t>Contexto:</a:t>
            </a:r>
            <a:r>
              <a:rPr lang="pt-BR" dirty="0"/>
              <a:t> Uma loja de roupas deseja organizar seu estoque de maneira eficiente. Cada roupa possui uma marca, um tipo (por exemplo, camisa, calça, vestido), um tamanho, quantidade em estoque e o valor em estoque. O programa deve permitir o gerenciamento desses dados, incluindo adições e remoções do estoque.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07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18634-7352-482F-AC17-7063F7C8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Classe - Roupa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2903ED-C4CE-46E0-8382-A33E00AC3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72238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Crie uma classe chamada Roupa.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A classe deve ter os seguintes atributos: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400" dirty="0"/>
              <a:t>marca (String): Marca da roupa.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400" dirty="0"/>
              <a:t>tipo (String): Tipo da roupa (ex.: camisa, calça, vestido).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400" dirty="0"/>
              <a:t>tamanho (String): Tamanho da roupa (ex.: P, M, G).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400" dirty="0"/>
              <a:t>quantidade (int): Quantidade em estoque.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sz="1400" dirty="0"/>
              <a:t>valor (double) : Valor da peça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Adicione um método que retorna o valor total do estoque (quantidade * valor).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Adicione um método para incrementar a quantidade no estoque.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Adicione um método para decrementar a quantidade no estoque, garantindo que não seja possível remover mais peças do que o disponível.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Crie o Projeto de Classe (</a:t>
            </a:r>
            <a:r>
              <a:rPr lang="pt-BR" sz="1800"/>
              <a:t>UML).</a:t>
            </a:r>
            <a:endParaRPr lang="pt-BR" sz="18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pt-BR" sz="1800" dirty="0"/>
          </a:p>
          <a:p>
            <a:pPr marL="1028700" lvl="1" indent="-342900"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662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807C4-7850-4A87-9098-79DF533A5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Programa Executável -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EC6EEA-82FF-47AF-BF18-0CE07485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524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No programa principal (classe </a:t>
            </a:r>
            <a:r>
              <a:rPr lang="pt-BR" sz="1800" dirty="0" err="1"/>
              <a:t>Main</a:t>
            </a:r>
            <a:r>
              <a:rPr lang="pt-BR" sz="1800" dirty="0"/>
              <a:t>), implemente as seguintes funcionalidades: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Permita que o usuário registre uma nova roupa, informando a marca, o tipo, o tamanho, a quantidade inicial e o valor unitário.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Permita adicionar ou remover peças do estoque.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Exiba as informações atualizadas da roupa após cada operação, incluindo o valor total.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Permita registrar várias roupas e exibir todas as informações no final.</a:t>
            </a:r>
          </a:p>
        </p:txBody>
      </p:sp>
    </p:spTree>
    <p:extLst>
      <p:ext uri="{BB962C8B-B14F-4D97-AF65-F5344CB8AC3E}">
        <p14:creationId xmlns:p14="http://schemas.microsoft.com/office/powerpoint/2010/main" val="202317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4951-435E-405A-9B1C-FB9118D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 - Gerenciamento de Livros em uma Biblioteca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1F468-5CC3-4133-95DD-B88E3474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Crie um programa para gerenciar livros de uma biblioteca. A classe Livro deve conter os atributos título, autor e quantidade de exemplares disponíveis. No programa principal, permita ao usuário cadastrar um livro informando esses dados.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D369694-C42B-4A80-A75A-E360205DD05D}"/>
              </a:ext>
            </a:extLst>
          </p:cNvPr>
          <p:cNvSpPr txBox="1">
            <a:spLocks/>
          </p:cNvSpPr>
          <p:nvPr/>
        </p:nvSpPr>
        <p:spPr>
          <a:xfrm>
            <a:off x="592347" y="3492023"/>
            <a:ext cx="6113253" cy="290925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Adicione métodos para emprestar, devolver exemplares e informar o patrimônio total dos livros, ajustando a quantidade disponível. Exiba os dados atualizados do livro após cada operação, utilizando o método </a:t>
            </a:r>
            <a:r>
              <a:rPr lang="pt-BR" dirty="0" err="1"/>
              <a:t>toString</a:t>
            </a:r>
            <a:r>
              <a:rPr lang="pt-BR" dirty="0"/>
              <a:t>. Certifique-se de que o número de exemplares nunca fique negativo.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AC8620-A8F1-4426-B578-2B0448A3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06" y="3492023"/>
            <a:ext cx="3374161" cy="29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7257D-0ACF-4EAA-A854-AEC0B232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a classe Livro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3C707-306A-403E-82A2-84CCFFA3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92225"/>
          </a:xfrm>
        </p:spPr>
        <p:txBody>
          <a:bodyPr/>
          <a:lstStyle/>
          <a:p>
            <a:r>
              <a:rPr lang="pt-BR" dirty="0"/>
              <a:t>A primeira etapa deste desafio é criar uma classe </a:t>
            </a:r>
            <a:r>
              <a:rPr lang="pt-BR" b="1" dirty="0"/>
              <a:t>Livro</a:t>
            </a:r>
            <a:r>
              <a:rPr lang="pt-BR" dirty="0"/>
              <a:t>, dentro de um pacote chamado </a:t>
            </a:r>
            <a:r>
              <a:rPr lang="pt-BR" b="1" dirty="0"/>
              <a:t>Entidades</a:t>
            </a:r>
            <a:r>
              <a:rPr lang="pt-BR" dirty="0"/>
              <a:t>, onde iremos informar os atributos pertencentes a ela.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021475-DC89-4E61-AF73-66573B04AE02}"/>
              </a:ext>
            </a:extLst>
          </p:cNvPr>
          <p:cNvSpPr/>
          <p:nvPr/>
        </p:nvSpPr>
        <p:spPr>
          <a:xfrm>
            <a:off x="4356100" y="3136900"/>
            <a:ext cx="3479800" cy="26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Entidades;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Livro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455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5533-00E8-4230-A0E3-20F224B4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Informando os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BCA43-CD04-47B4-9935-A9DFA2F9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52525"/>
          </a:xfrm>
        </p:spPr>
        <p:txBody>
          <a:bodyPr/>
          <a:lstStyle/>
          <a:p>
            <a:r>
              <a:rPr lang="pt-BR" dirty="0"/>
              <a:t>Informar o método </a:t>
            </a:r>
            <a:r>
              <a:rPr lang="pt-BR" dirty="0" err="1"/>
              <a:t>valorTotalLivro</a:t>
            </a:r>
            <a:r>
              <a:rPr lang="pt-BR" dirty="0"/>
              <a:t>() pertencente a classe Livro(), esse método terá a responsabilidade de calcular o valor total dos livros que a biblioteca possui.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252AB9D-2A83-4E91-A697-7D0F01D9BE7D}"/>
              </a:ext>
            </a:extLst>
          </p:cNvPr>
          <p:cNvSpPr/>
          <p:nvPr/>
        </p:nvSpPr>
        <p:spPr>
          <a:xfrm>
            <a:off x="3276600" y="3374737"/>
            <a:ext cx="563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valorTotalLivro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valorTotal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valorTotal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C071A43-00C2-4537-AC73-AC319E10E2F3}"/>
              </a:ext>
            </a:extLst>
          </p:cNvPr>
          <p:cNvSpPr txBox="1">
            <a:spLocks/>
          </p:cNvSpPr>
          <p:nvPr/>
        </p:nvSpPr>
        <p:spPr>
          <a:xfrm>
            <a:off x="592347" y="4952602"/>
            <a:ext cx="11007306" cy="154056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 Um </a:t>
            </a:r>
            <a:r>
              <a:rPr lang="pt-BR" sz="1800" b="1" dirty="0"/>
              <a:t>método</a:t>
            </a:r>
            <a:r>
              <a:rPr lang="pt-BR" sz="1800" dirty="0"/>
              <a:t> </a:t>
            </a:r>
            <a:r>
              <a:rPr lang="pt-BR" sz="1800" b="1" dirty="0"/>
              <a:t>com</a:t>
            </a:r>
            <a:r>
              <a:rPr lang="pt-BR" sz="1800" dirty="0"/>
              <a:t> </a:t>
            </a:r>
            <a:r>
              <a:rPr lang="pt-BR" sz="1800" b="1" dirty="0"/>
              <a:t>retorno</a:t>
            </a:r>
            <a:r>
              <a:rPr lang="pt-BR" sz="1800" dirty="0"/>
              <a:t> double (ou qualquer outro tipo) </a:t>
            </a:r>
            <a:r>
              <a:rPr lang="pt-BR" sz="1800" b="1" dirty="0"/>
              <a:t>retorna</a:t>
            </a:r>
            <a:r>
              <a:rPr lang="pt-BR" sz="1800" dirty="0"/>
              <a:t> um valor do tipo especificado quando é chamado.</a:t>
            </a:r>
          </a:p>
          <a:p>
            <a:r>
              <a:rPr lang="pt-BR" sz="1800" dirty="0"/>
              <a:t>Use </a:t>
            </a:r>
            <a:r>
              <a:rPr lang="pt-BR" sz="1800" b="1" dirty="0" err="1"/>
              <a:t>public</a:t>
            </a:r>
            <a:r>
              <a:rPr lang="pt-BR" sz="1800" dirty="0"/>
              <a:t> </a:t>
            </a:r>
            <a:r>
              <a:rPr lang="pt-BR" sz="1800" b="1" dirty="0"/>
              <a:t>double</a:t>
            </a:r>
            <a:r>
              <a:rPr lang="pt-BR" sz="1800" dirty="0"/>
              <a:t> (ou outro tipo de retorno) quando o método precisar calcular ou obter um valor e devolvê-lo para o código que o chamou.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2841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65533-00E8-4230-A0E3-20F224B4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Informando os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BCA43-CD04-47B4-9935-A9DFA2F9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52525"/>
          </a:xfrm>
        </p:spPr>
        <p:txBody>
          <a:bodyPr/>
          <a:lstStyle/>
          <a:p>
            <a:r>
              <a:rPr lang="pt-BR" dirty="0"/>
              <a:t>Informar os métodos </a:t>
            </a:r>
            <a:r>
              <a:rPr lang="pt-BR" dirty="0" err="1"/>
              <a:t>emprestaLivro</a:t>
            </a:r>
            <a:r>
              <a:rPr lang="pt-BR" dirty="0"/>
              <a:t>() e </a:t>
            </a:r>
            <a:r>
              <a:rPr lang="pt-BR" dirty="0" err="1"/>
              <a:t>devolveLivro</a:t>
            </a:r>
            <a:r>
              <a:rPr lang="pt-BR" dirty="0"/>
              <a:t>() pertencentes a classe Livro(), esse método terá a responsabilidade de calcular a quantidade total de livros que a biblioteca possui no momento.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C071A43-00C2-4537-AC73-AC319E10E2F3}"/>
              </a:ext>
            </a:extLst>
          </p:cNvPr>
          <p:cNvSpPr txBox="1">
            <a:spLocks/>
          </p:cNvSpPr>
          <p:nvPr/>
        </p:nvSpPr>
        <p:spPr>
          <a:xfrm>
            <a:off x="592347" y="4407120"/>
            <a:ext cx="11007306" cy="11525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Um </a:t>
            </a:r>
            <a:r>
              <a:rPr lang="pt-BR" sz="1800" b="1" dirty="0"/>
              <a:t>método</a:t>
            </a:r>
            <a:r>
              <a:rPr lang="pt-BR" sz="1800" dirty="0"/>
              <a:t> </a:t>
            </a:r>
            <a:r>
              <a:rPr lang="pt-BR" sz="1800" b="1" dirty="0" err="1"/>
              <a:t>void</a:t>
            </a:r>
            <a:r>
              <a:rPr lang="pt-BR" sz="1800" dirty="0"/>
              <a:t> não retorna nenhum valor. Ele executa uma ação e termina sua execução.</a:t>
            </a:r>
          </a:p>
          <a:p>
            <a:r>
              <a:rPr lang="pt-BR" sz="1800" dirty="0"/>
              <a:t>Use </a:t>
            </a:r>
            <a:r>
              <a:rPr lang="pt-BR" sz="1800" b="1" dirty="0" err="1"/>
              <a:t>public</a:t>
            </a:r>
            <a:r>
              <a:rPr lang="pt-BR" sz="1800" b="1" dirty="0"/>
              <a:t> </a:t>
            </a:r>
            <a:r>
              <a:rPr lang="pt-BR" sz="1800" b="1" dirty="0" err="1"/>
              <a:t>void</a:t>
            </a:r>
            <a:r>
              <a:rPr lang="pt-BR" sz="1800" b="1" dirty="0"/>
              <a:t> </a:t>
            </a:r>
            <a:r>
              <a:rPr lang="pt-BR" sz="1800" dirty="0"/>
              <a:t>quando o método realiza alguma tarefa, mas você não precisa que ele devolva um valor.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38BA9E-2B7F-4D30-A8FD-4E89DB68C96C}"/>
              </a:ext>
            </a:extLst>
          </p:cNvPr>
          <p:cNvSpPr/>
          <p:nvPr/>
        </p:nvSpPr>
        <p:spPr>
          <a:xfrm>
            <a:off x="684530" y="3271273"/>
            <a:ext cx="49865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emprestaLivro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-=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91443FF-21B4-441D-9000-19CD4F1D47AD}"/>
              </a:ext>
            </a:extLst>
          </p:cNvPr>
          <p:cNvSpPr/>
          <p:nvPr/>
        </p:nvSpPr>
        <p:spPr>
          <a:xfrm>
            <a:off x="5920509" y="3271273"/>
            <a:ext cx="567914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devolveLivro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pt-BR" sz="1600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672F217-1887-4E9F-BB2B-BDDFD7C84A8D}"/>
              </a:ext>
            </a:extLst>
          </p:cNvPr>
          <p:cNvSpPr txBox="1">
            <a:spLocks/>
          </p:cNvSpPr>
          <p:nvPr/>
        </p:nvSpPr>
        <p:spPr>
          <a:xfrm>
            <a:off x="592347" y="5833717"/>
            <a:ext cx="11007306" cy="57626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O </a:t>
            </a:r>
            <a:r>
              <a:rPr lang="pt-BR" sz="1800" b="1" dirty="0">
                <a:solidFill>
                  <a:srgbClr val="FF0000"/>
                </a:solidFill>
              </a:rPr>
              <a:t>método</a:t>
            </a:r>
            <a:r>
              <a:rPr lang="pt-BR" sz="1800" dirty="0"/>
              <a:t> </a:t>
            </a:r>
            <a:r>
              <a:rPr lang="pt-BR" sz="1800" b="1" dirty="0" err="1">
                <a:solidFill>
                  <a:srgbClr val="FF0000"/>
                </a:solidFill>
              </a:rPr>
              <a:t>this</a:t>
            </a:r>
            <a:r>
              <a:rPr lang="pt-BR" sz="1800" dirty="0"/>
              <a:t> é usado para referenciar o atributo da classe, diferenciando-o do parâmetro local com o mesmo nome.</a:t>
            </a:r>
          </a:p>
        </p:txBody>
      </p:sp>
    </p:spTree>
    <p:extLst>
      <p:ext uri="{BB962C8B-B14F-4D97-AF65-F5344CB8AC3E}">
        <p14:creationId xmlns:p14="http://schemas.microsoft.com/office/powerpoint/2010/main" val="15372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123D5-8621-4685-8F0E-976C9022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programa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AB4D2-2D26-4A04-91D4-6405BEC6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0670"/>
          </a:xfrm>
        </p:spPr>
        <p:txBody>
          <a:bodyPr/>
          <a:lstStyle/>
          <a:p>
            <a:r>
              <a:rPr lang="pt-BR" dirty="0"/>
              <a:t>Agora iremos criar o programa, onde iremos inserir valores aos atributos criados.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8F753C-E3D4-4C88-862E-6C5F1B91392A}"/>
              </a:ext>
            </a:extLst>
          </p:cNvPr>
          <p:cNvSpPr/>
          <p:nvPr/>
        </p:nvSpPr>
        <p:spPr>
          <a:xfrm>
            <a:off x="2900218" y="2572942"/>
            <a:ext cx="639156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Livro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Livro();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"Informe os dados do livro: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"Autor: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.nextLine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"Quantidade: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"Valor: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16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123D5-8621-4685-8F0E-976C9022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programa </a:t>
            </a:r>
            <a:r>
              <a:rPr lang="pt-BR" dirty="0" err="1"/>
              <a:t>Main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3AB4D2-2D26-4A04-91D4-6405BEC61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18598"/>
          </a:xfrm>
        </p:spPr>
        <p:txBody>
          <a:bodyPr/>
          <a:lstStyle/>
          <a:p>
            <a:r>
              <a:rPr lang="pt-BR" dirty="0"/>
              <a:t>Agora iremos criar o método, onde iremos calcular o valor total de todos os itens que temos na biblioteca e informar todos as informações referentes ao livro.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E6B5567-D63A-4E97-94B1-EECB105C019C}"/>
              </a:ext>
            </a:extLst>
          </p:cNvPr>
          <p:cNvSpPr/>
          <p:nvPr/>
        </p:nvSpPr>
        <p:spPr>
          <a:xfrm>
            <a:off x="2280067" y="3240038"/>
            <a:ext cx="7631867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valorTotal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.valorTotalLivro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"Registro livro: Livro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indent="252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Autor: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252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Quantidade de 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Examplares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252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Valor do Livro: R$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livro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dirty="0" err="1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2520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Valor total dos livro: R$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valorTotal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70047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27F70-EECA-4094-BE8B-8778CD3B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 forma de exibir as informações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1DA867-C4B0-474D-A2A1-66848494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Outra maneira de exibir as informações sobre o livro é imprimindo diretamente o objeto. No entanto, ao tentar fazer isso sem ajustes, você perceberá que o resultado pode não ser o esperado, já que o Java exibe apenas a referência do objeto e não seus atributos.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B88E24F-679B-4516-A87C-77D95E5369FF}"/>
              </a:ext>
            </a:extLst>
          </p:cNvPr>
          <p:cNvGrpSpPr/>
          <p:nvPr/>
        </p:nvGrpSpPr>
        <p:grpSpPr>
          <a:xfrm>
            <a:off x="1830269" y="3968357"/>
            <a:ext cx="8531462" cy="369332"/>
            <a:chOff x="1830269" y="3970682"/>
            <a:chExt cx="8531462" cy="36933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D10E22F-83C4-4505-89FF-486F59A20BFD}"/>
                </a:ext>
              </a:extLst>
            </p:cNvPr>
            <p:cNvSpPr/>
            <p:nvPr/>
          </p:nvSpPr>
          <p:spPr>
            <a:xfrm>
              <a:off x="1830269" y="3970682"/>
              <a:ext cx="34772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pt-BR" b="1" i="1" dirty="0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.println(</a:t>
              </a:r>
              <a:r>
                <a:rPr lang="pt-BR" dirty="0">
                  <a:solidFill>
                    <a:srgbClr val="6A3E3E"/>
                  </a:solidFill>
                  <a:latin typeface="Consolas" panose="020B0609020204030204" pitchFamily="49" charset="0"/>
                </a:rPr>
                <a:t>livro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2B256A8-DCE3-4B19-9818-E06703E3133B}"/>
                </a:ext>
              </a:extLst>
            </p:cNvPr>
            <p:cNvSpPr/>
            <p:nvPr/>
          </p:nvSpPr>
          <p:spPr>
            <a:xfrm>
              <a:off x="7137772" y="3970682"/>
              <a:ext cx="32239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Entidades.Livro@506c589e</a:t>
              </a:r>
              <a:endParaRPr lang="pt-BR" dirty="0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3EB796B-FA86-4380-BF43-7D520203E9BC}"/>
              </a:ext>
            </a:extLst>
          </p:cNvPr>
          <p:cNvSpPr/>
          <p:nvPr/>
        </p:nvSpPr>
        <p:spPr>
          <a:xfrm>
            <a:off x="592347" y="4877046"/>
            <a:ext cx="11007306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exibir todos os atributos de um objeto ao imprimi-lo diretamente, você deve sobrescrever o método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classe do objeto. O método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como o objeto será representado em formato de texto quando for chamado em uma impressão</a:t>
            </a:r>
          </a:p>
        </p:txBody>
      </p:sp>
    </p:spTree>
    <p:extLst>
      <p:ext uri="{BB962C8B-B14F-4D97-AF65-F5344CB8AC3E}">
        <p14:creationId xmlns:p14="http://schemas.microsoft.com/office/powerpoint/2010/main" val="26335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7DC24-CD23-4482-89A7-0EEF9A09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Sobrescrevendo o Método </a:t>
            </a:r>
            <a:r>
              <a:rPr lang="pt-BR" dirty="0" err="1"/>
              <a:t>toString</a:t>
            </a:r>
            <a:r>
              <a:rPr lang="pt-BR" dirty="0"/>
              <a:t>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8FB5-CD65-468F-8334-D9069CA02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Para personalizar a forma como o objeto será exibido, devemos sobrescrever o método </a:t>
            </a:r>
            <a:r>
              <a:rPr lang="pt-BR" dirty="0" err="1"/>
              <a:t>toString</a:t>
            </a:r>
            <a:r>
              <a:rPr lang="pt-BR" dirty="0"/>
              <a:t>(), que já existe na linguagem Java. Para isso, basta criar um novo método chamado </a:t>
            </a:r>
            <a:r>
              <a:rPr lang="pt-BR" dirty="0" err="1"/>
              <a:t>toString</a:t>
            </a:r>
            <a:r>
              <a:rPr lang="pt-BR" dirty="0"/>
              <a:t>() dentro da classe Livro, definindo como os atributos do objeto devem ser representados em formato de texto.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032FA2C-953A-4682-810C-E8AFD073BBCD}"/>
              </a:ext>
            </a:extLst>
          </p:cNvPr>
          <p:cNvSpPr/>
          <p:nvPr/>
        </p:nvSpPr>
        <p:spPr>
          <a:xfrm>
            <a:off x="2266950" y="3664478"/>
            <a:ext cx="76581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"Livro: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livro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6516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Autor: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autor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6516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Quantidade de 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Examplares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quantidade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6516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Valor do Livro: R$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0000C0"/>
                </a:solidFill>
                <a:latin typeface="Consolas" panose="020B0609020204030204" pitchFamily="49" charset="0"/>
              </a:rPr>
              <a:t>valor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6516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 Valor total dos livro: R$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valorTotalLivro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8891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</TotalTime>
  <Words>1361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Tema do Office</vt:lpstr>
      <vt:lpstr>Métodos Programação Orientada a Objetos (POO)</vt:lpstr>
      <vt:lpstr>Desafio - Gerenciamento de Livros em uma Biblioteca </vt:lpstr>
      <vt:lpstr>Criando a classe Livro </vt:lpstr>
      <vt:lpstr>Informando os métodos</vt:lpstr>
      <vt:lpstr>Informando os métodos</vt:lpstr>
      <vt:lpstr>Criando o programa Main</vt:lpstr>
      <vt:lpstr>Criando o programa Main</vt:lpstr>
      <vt:lpstr>Outra forma de exibir as informações</vt:lpstr>
      <vt:lpstr>Sobrescrevendo o Método toString()</vt:lpstr>
      <vt:lpstr>Formatando as casas decimais </vt:lpstr>
      <vt:lpstr>Adicionando os métodos no programa Main</vt:lpstr>
      <vt:lpstr>Desafio - Gerenciamento de Estoque de Roupas</vt:lpstr>
      <vt:lpstr>Requisitos Classe - Roupa</vt:lpstr>
      <vt:lpstr>Requisitos Programa Executável - 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153</cp:revision>
  <dcterms:created xsi:type="dcterms:W3CDTF">2024-03-08T12:14:33Z</dcterms:created>
  <dcterms:modified xsi:type="dcterms:W3CDTF">2025-01-04T17:35:09Z</dcterms:modified>
</cp:coreProperties>
</file>