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59811C-9DC4-47F3-8EF3-254265ECE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34BEA6-C5DD-42B0-91C7-6D94570F6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2D58F4-6495-4B24-8B77-AE9F9B104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EEB1C-C909-41AA-B775-C98D1BC7290A}" type="datetimeFigureOut">
              <a:rPr lang="pt-BR" smtClean="0"/>
              <a:t>06/04/2025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0EC4D0-200D-42BC-AD4D-A0D5267D4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F4AC21-8F3B-44C7-8086-032A2620D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E439-B9AD-4D90-8800-036CAB14AA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1148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0BE875-A9B5-43EC-BA38-CBEC143E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BC70463-8FBB-41BC-8D44-FC00EA122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561C20-CE76-4BFE-84C9-F496EE379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EEB1C-C909-41AA-B775-C98D1BC7290A}" type="datetimeFigureOut">
              <a:rPr lang="pt-BR" smtClean="0"/>
              <a:t>06/04/2025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C40BFC-2102-4E00-8139-DE7C76046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35E29C-7694-452A-80CD-1F312C5DE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E439-B9AD-4D90-8800-036CAB14AA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841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545C283-E919-41BF-A2C8-842E182CC0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2354CBD-72B6-42A6-9B76-10EBFB819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7666CB-22C3-4521-90F3-8E12C9B91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EEB1C-C909-41AA-B775-C98D1BC7290A}" type="datetimeFigureOut">
              <a:rPr lang="pt-BR" smtClean="0"/>
              <a:t>06/04/2025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5F76FE-85C4-4E4A-92E4-E3E7A93B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8CFD33-DF30-46D0-87FC-72CD997C2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E439-B9AD-4D90-8800-036CAB14AA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3606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95C95D-1D2C-482B-B6CE-90BBED080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7C5CB8-8965-4137-86C5-BE14EF738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DB7B75-E499-4906-B7FF-88CF503DF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EEB1C-C909-41AA-B775-C98D1BC7290A}" type="datetimeFigureOut">
              <a:rPr lang="pt-BR" smtClean="0"/>
              <a:t>06/04/2025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D6919E-DD13-4161-9C1D-A3E73DE25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BA5E9E-532C-4A84-92B0-6C8E52501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E439-B9AD-4D90-8800-036CAB14AA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691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24F81-4ADF-41ED-8BAD-76121CB94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963175-0B42-478E-866E-04AC5C276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E1CFEF-AEBC-450F-962B-8D0078757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EEB1C-C909-41AA-B775-C98D1BC7290A}" type="datetimeFigureOut">
              <a:rPr lang="pt-BR" smtClean="0"/>
              <a:t>06/04/2025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B5D727-50FC-4559-A90A-E29FAFC9D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8E2E85-21D2-4018-AC66-F13E255FA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E439-B9AD-4D90-8800-036CAB14AA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7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85917D-CE96-47B5-850A-3CA244573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CE65D1-D6FE-4148-9AF0-38A377A5EB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8C2E4AF-ED6D-4ECB-8689-658241532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BA51DB-6F26-4F8B-94DF-44BC565F4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EEB1C-C909-41AA-B775-C98D1BC7290A}" type="datetimeFigureOut">
              <a:rPr lang="pt-BR" smtClean="0"/>
              <a:t>06/04/2025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610825-495E-45B6-87C9-CF00D99A5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A41809-2594-47A5-8B18-30BCFBC10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E439-B9AD-4D90-8800-036CAB14AA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88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19AEDF-E4FC-4704-8AE6-29D82C1AB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095EF6-2BD9-4B1C-A692-86DA5888D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B9E66CC-7B12-4710-BD85-00346A52D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1E89053-AF64-4A82-9DF9-6211DDDCC0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18B0A82-3365-45FE-A768-66E0D41B0E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F034D21-7855-47C1-861B-0D4E88E51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EEB1C-C909-41AA-B775-C98D1BC7290A}" type="datetimeFigureOut">
              <a:rPr lang="pt-BR" smtClean="0"/>
              <a:t>06/04/2025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7EA1B73-9F62-4AB1-9F4F-C52D78A00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4573971-1034-4BB3-AB09-8FADBD3FD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E439-B9AD-4D90-8800-036CAB14AA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990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0314D7-04F9-4713-96E6-4B05B5424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C85D19C-AB42-44A4-939E-690C2A1D9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EEB1C-C909-41AA-B775-C98D1BC7290A}" type="datetimeFigureOut">
              <a:rPr lang="pt-BR" smtClean="0"/>
              <a:t>06/04/2025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E37DAF5-8F38-4EE1-AF27-255C3F8C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3809E1D-5A3B-4AB9-8940-36383CE64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E439-B9AD-4D90-8800-036CAB14AA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4683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E04375B-FB07-4504-B78F-21B37126B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EEB1C-C909-41AA-B775-C98D1BC7290A}" type="datetimeFigureOut">
              <a:rPr lang="pt-BR" smtClean="0"/>
              <a:t>06/04/2025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52B01F4-C425-4C50-9FB6-3ED1F74E8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AF16F6E-A4FF-4806-B291-5967A00FD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E439-B9AD-4D90-8800-036CAB14AA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854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1A8F8-C7CD-4077-BFA9-23EBA3F01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C5DFA1-873E-4D80-87F2-4BF2D8BC5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E63E86D-54A9-49EA-882B-7989E304F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E439DA-2630-47C8-8232-650478F59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EEB1C-C909-41AA-B775-C98D1BC7290A}" type="datetimeFigureOut">
              <a:rPr lang="pt-BR" smtClean="0"/>
              <a:t>06/04/2025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8C6F1B2-AD5D-49D7-9241-F17B56330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874EA7-7BC2-42A5-819D-F09DA0036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E439-B9AD-4D90-8800-036CAB14AA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178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0AE25A-470E-4611-9977-62495C9F6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6A5E98E-5410-4FDD-ADBF-E6701EC0AC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18AA92C-9664-4D16-A0B6-054A4A226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BEAB63-49CD-4CC6-9205-C4B400F59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EEB1C-C909-41AA-B775-C98D1BC7290A}" type="datetimeFigureOut">
              <a:rPr lang="pt-BR" smtClean="0"/>
              <a:t>06/04/2025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850954-ECA8-4C84-85FB-C4D19E48C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BD97545-9BE6-4FD2-8B83-3ECE48B1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E439-B9AD-4D90-8800-036CAB14AA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257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BD9E1B8-721D-4371-B272-4E2FCD944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B747C4-2AF0-475E-9FDD-C03ECD2F0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C9BC00-6D02-482B-BFC2-629AD0BDC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EEB1C-C909-41AA-B775-C98D1BC7290A}" type="datetimeFigureOut">
              <a:rPr lang="pt-BR" smtClean="0"/>
              <a:t>06/04/2025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7332EA-E441-4DE8-B485-D33E141C78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6FC286-A46B-45E3-B344-E48A66B05B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6E439-B9AD-4D90-8800-036CAB14AA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7381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070A4768-BC53-41E5-8490-779ED87BDEBA}"/>
              </a:ext>
            </a:extLst>
          </p:cNvPr>
          <p:cNvGrpSpPr/>
          <p:nvPr/>
        </p:nvGrpSpPr>
        <p:grpSpPr>
          <a:xfrm>
            <a:off x="1132438" y="2404033"/>
            <a:ext cx="1080000" cy="2049934"/>
            <a:chOff x="1784372" y="1100971"/>
            <a:chExt cx="1080000" cy="2049934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A77D76E2-FC4A-4409-9929-DE796BAD5A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4372" y="1100971"/>
              <a:ext cx="1080000" cy="1080000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019C53AC-2A63-4F05-9862-99C3237AE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4372" y="2070905"/>
              <a:ext cx="1080000" cy="1080000"/>
            </a:xfrm>
            <a:prstGeom prst="rect">
              <a:avLst/>
            </a:prstGeom>
          </p:spPr>
        </p:pic>
      </p:grp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CE4BCC6F-B768-4671-9B1A-3CEF3A06FE19}"/>
              </a:ext>
            </a:extLst>
          </p:cNvPr>
          <p:cNvSpPr/>
          <p:nvPr/>
        </p:nvSpPr>
        <p:spPr>
          <a:xfrm>
            <a:off x="4703983" y="2982383"/>
            <a:ext cx="1912967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83B85CB4-3316-4171-95B8-511EFCBDD997}"/>
              </a:ext>
            </a:extLst>
          </p:cNvPr>
          <p:cNvSpPr/>
          <p:nvPr/>
        </p:nvSpPr>
        <p:spPr>
          <a:xfrm>
            <a:off x="9140888" y="2982383"/>
            <a:ext cx="1912967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7CDC7CEA-4BBD-42A7-988A-75D2CDC8E9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078" y="5201812"/>
            <a:ext cx="1080000" cy="1080000"/>
          </a:xfrm>
          <a:prstGeom prst="rect">
            <a:avLst/>
          </a:prstGeom>
        </p:spPr>
      </p:pic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EFA6CCFA-3F2C-44DD-AABE-CCBB1CC81C05}"/>
              </a:ext>
            </a:extLst>
          </p:cNvPr>
          <p:cNvSpPr/>
          <p:nvPr/>
        </p:nvSpPr>
        <p:spPr>
          <a:xfrm>
            <a:off x="4703983" y="5284612"/>
            <a:ext cx="1912967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1DFF169A-8782-4E46-838C-BB2CEBA8328A}"/>
              </a:ext>
            </a:extLst>
          </p:cNvPr>
          <p:cNvCxnSpPr>
            <a:cxnSpLocks/>
          </p:cNvCxnSpPr>
          <p:nvPr/>
        </p:nvCxnSpPr>
        <p:spPr>
          <a:xfrm>
            <a:off x="2212438" y="3266017"/>
            <a:ext cx="2491545" cy="10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3066F291-3542-414A-8AE3-27AF36864EAE}"/>
              </a:ext>
            </a:extLst>
          </p:cNvPr>
          <p:cNvCxnSpPr>
            <a:cxnSpLocks/>
          </p:cNvCxnSpPr>
          <p:nvPr/>
        </p:nvCxnSpPr>
        <p:spPr>
          <a:xfrm>
            <a:off x="6616950" y="3276600"/>
            <a:ext cx="25239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65D2A2AC-79CE-46EF-BA66-EECDBBCF043C}"/>
              </a:ext>
            </a:extLst>
          </p:cNvPr>
          <p:cNvCxnSpPr>
            <a:cxnSpLocks/>
          </p:cNvCxnSpPr>
          <p:nvPr/>
        </p:nvCxnSpPr>
        <p:spPr>
          <a:xfrm>
            <a:off x="5450917" y="3886200"/>
            <a:ext cx="0" cy="13984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2367A3C0-3178-4514-9A51-AF6A8E8014D4}"/>
              </a:ext>
            </a:extLst>
          </p:cNvPr>
          <p:cNvCxnSpPr>
            <a:cxnSpLocks/>
          </p:cNvCxnSpPr>
          <p:nvPr/>
        </p:nvCxnSpPr>
        <p:spPr>
          <a:xfrm flipH="1">
            <a:off x="9899878" y="3886200"/>
            <a:ext cx="1" cy="13156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4570C8D9-8B2E-401A-A489-8C7A4CC7A92D}"/>
              </a:ext>
            </a:extLst>
          </p:cNvPr>
          <p:cNvCxnSpPr>
            <a:cxnSpLocks/>
          </p:cNvCxnSpPr>
          <p:nvPr/>
        </p:nvCxnSpPr>
        <p:spPr>
          <a:xfrm flipH="1">
            <a:off x="10294864" y="3886200"/>
            <a:ext cx="1" cy="131561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E6705069-D23B-43EF-A022-137FCED07CD5}"/>
              </a:ext>
            </a:extLst>
          </p:cNvPr>
          <p:cNvCxnSpPr/>
          <p:nvPr/>
        </p:nvCxnSpPr>
        <p:spPr>
          <a:xfrm>
            <a:off x="5831917" y="3886200"/>
            <a:ext cx="0" cy="139841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A1264180-E3DA-44DC-A76C-EA37FDF2A2BE}"/>
              </a:ext>
            </a:extLst>
          </p:cNvPr>
          <p:cNvCxnSpPr>
            <a:cxnSpLocks/>
          </p:cNvCxnSpPr>
          <p:nvPr/>
        </p:nvCxnSpPr>
        <p:spPr>
          <a:xfrm>
            <a:off x="6616950" y="3623733"/>
            <a:ext cx="2523938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E60F35D8-2D47-4318-B946-7CBAEDAE8DB8}"/>
              </a:ext>
            </a:extLst>
          </p:cNvPr>
          <p:cNvCxnSpPr>
            <a:cxnSpLocks/>
          </p:cNvCxnSpPr>
          <p:nvPr/>
        </p:nvCxnSpPr>
        <p:spPr>
          <a:xfrm>
            <a:off x="2180045" y="3623733"/>
            <a:ext cx="2523938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3740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Miho</dc:creator>
  <cp:lastModifiedBy>Pedro Miho</cp:lastModifiedBy>
  <cp:revision>6</cp:revision>
  <dcterms:created xsi:type="dcterms:W3CDTF">2025-04-06T12:38:49Z</dcterms:created>
  <dcterms:modified xsi:type="dcterms:W3CDTF">2025-04-06T13:07:38Z</dcterms:modified>
</cp:coreProperties>
</file>