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52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Projetos Práticos com CRUD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</a:t>
            </a:r>
            <a:r>
              <a:rPr lang="pt-BR"/>
              <a:t>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1. Sistema de Venda de Veículos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159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Contexto: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Desenvolva um sistema para gerenciar os veículos disponíveis em uma revendedora de carros.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Requisitos: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Cadastrar novos veículos (modelo, marca, ano, valor, status).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Listar os veículos cadastrados.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Atualizar as informações dos veículos.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Excluir veículos do sistema.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Marcar veículo como “vendido”.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Filtrar por marca ou ano.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Exibir imagem do carro.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415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2. Sistema de Locadora de Filmes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159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Contexto: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Crie um sistema para controlar o acervo de filmes de uma locadora e os aluguéis feitos por clientes.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Requisitos: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Cadastrar novos filmes (nome, gênero, classificação, ano).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Listar os filmes cadastrados.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Atualizar e excluir filmes.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Cadastrar aluguéis (cliente, filme, data de retirada e devolução).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Listar e remover aluguéis.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Calcular dias de locação com PHP.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Avisar sobre atraso na devolução com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215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3. Sistema de Biblioteca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159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Contexto: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Desenvolva um sistema para gerenciar os livros de uma biblioteca.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Requisitos: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Cadastrar novos livros (título, autor, ano, gênero, código ISBN).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Listar os livros cadastrados.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Atualizar informações dos livros.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Excluir livros do sistema.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Registrar histórico de empréstimos (nome do leitor e data).</a:t>
            </a:r>
          </a:p>
        </p:txBody>
      </p:sp>
    </p:spTree>
    <p:extLst>
      <p:ext uri="{BB962C8B-B14F-4D97-AF65-F5344CB8AC3E}">
        <p14:creationId xmlns:p14="http://schemas.microsoft.com/office/powerpoint/2010/main" val="3976263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4. Sistema de Cadastro de Estofados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159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Contexto: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Construa um sistema para registrar serviços de uma estofaria.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Requisitos: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Cadastrar serviços realizados (tipo, material, cor, valor).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Listar serviços cadastrados.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Atualizar e excluir serviços.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Fazer upload de imagem do estofado.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Mostrar o total de serviços realizados.</a:t>
            </a:r>
          </a:p>
        </p:txBody>
      </p:sp>
    </p:spTree>
    <p:extLst>
      <p:ext uri="{BB962C8B-B14F-4D97-AF65-F5344CB8AC3E}">
        <p14:creationId xmlns:p14="http://schemas.microsoft.com/office/powerpoint/2010/main" val="46449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5. Sistema de Cardápio de Restaurante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159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Contexto: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Implemente um sistema para cadastrar e gerenciar os pratos de um restaurante.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Requisitos: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Cadastrar pratos (nome, descrição, preço, categoria).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Listar pratos cadastrados.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Atualizar e excluir pratos.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Filtrar por categoria (entrada, prato principal, sobremesa).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Calcular total do pedido com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245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6. Sistema de Controle de Orçamentos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159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Contexto: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Crie um sistema para registrar orçamentos de serviços solicitados por clientes.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Requisitos: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Cadastrar orçamentos (nome do cliente, serviço, valor, status).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Listar orçamentos cadastrados.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Atualizar e excluir orçamentos.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Mostrar gráficos com orçamentos aprovados x recusados usando JS.</a:t>
            </a:r>
          </a:p>
        </p:txBody>
      </p:sp>
    </p:spTree>
    <p:extLst>
      <p:ext uri="{BB962C8B-B14F-4D97-AF65-F5344CB8AC3E}">
        <p14:creationId xmlns:p14="http://schemas.microsoft.com/office/powerpoint/2010/main" val="510291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7. Sistema de Imobiliária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159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Contexto: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Construa um sistema para cadastrar e gerenciar imóveis de uma imobiliária.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Requisitos: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Cadastrar imóveis (tipo, endereço, valor, status).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Listar os imóveis cadastrados.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Atualizar e excluir imóveis.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Adicionar imagens dos imóveis.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Filtro por status (vendido, alugado, disponível).</a:t>
            </a:r>
          </a:p>
        </p:txBody>
      </p:sp>
    </p:spTree>
    <p:extLst>
      <p:ext uri="{BB962C8B-B14F-4D97-AF65-F5344CB8AC3E}">
        <p14:creationId xmlns:p14="http://schemas.microsoft.com/office/powerpoint/2010/main" val="3682055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26649-2914-4E1D-8077-540D4B09C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8. Sistema de Lavanderia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C449FD-0CCF-46E0-B734-7980847A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69159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Contexto: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dirty="0"/>
              <a:t>Implemente um sistema para organizar as entregas e retiradas de roupas em uma lavanderia.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pt-BR" b="1" dirty="0"/>
              <a:t>Requisitos:</a:t>
            </a:r>
            <a:endParaRPr lang="pt-BR" dirty="0"/>
          </a:p>
          <a:p>
            <a:pPr lvl="1">
              <a:lnSpc>
                <a:spcPct val="150000"/>
              </a:lnSpc>
            </a:pPr>
            <a:r>
              <a:rPr lang="pt-BR" dirty="0"/>
              <a:t>Cadastrar roupas entregues (tipo, quantidade, valor, data de retirada prevista).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Listar roupas cadastradas.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Atualizar e excluir entregas.</a:t>
            </a:r>
          </a:p>
          <a:p>
            <a:pPr lvl="1">
              <a:lnSpc>
                <a:spcPct val="150000"/>
              </a:lnSpc>
            </a:pPr>
            <a:r>
              <a:rPr lang="pt-BR" dirty="0"/>
              <a:t>(Opcional) Marcar como “lavado” e “retirado”.</a:t>
            </a:r>
          </a:p>
        </p:txBody>
      </p:sp>
    </p:spTree>
    <p:extLst>
      <p:ext uri="{BB962C8B-B14F-4D97-AF65-F5344CB8AC3E}">
        <p14:creationId xmlns:p14="http://schemas.microsoft.com/office/powerpoint/2010/main" val="2113829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554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Projetos Práticos com CRUD</vt:lpstr>
      <vt:lpstr>1. Sistema de Venda de Veículos</vt:lpstr>
      <vt:lpstr>2. Sistema de Locadora de Filmes</vt:lpstr>
      <vt:lpstr>3. Sistema de Biblioteca</vt:lpstr>
      <vt:lpstr>4. Sistema de Cadastro de Estofados</vt:lpstr>
      <vt:lpstr>5. Sistema de Cardápio de Restaurante</vt:lpstr>
      <vt:lpstr>6. Sistema de Controle de Orçamentos</vt:lpstr>
      <vt:lpstr>7. Sistema de Imobiliária</vt:lpstr>
      <vt:lpstr>8. Sistema de Lavanderia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Miho</cp:lastModifiedBy>
  <cp:revision>13</cp:revision>
  <dcterms:created xsi:type="dcterms:W3CDTF">2024-03-08T12:14:33Z</dcterms:created>
  <dcterms:modified xsi:type="dcterms:W3CDTF">2025-04-21T18:45:53Z</dcterms:modified>
</cp:coreProperties>
</file>