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Projeto para Sistemas com </a:t>
            </a:r>
            <a:r>
              <a:rPr lang="pt-BR" sz="4400" dirty="0" err="1"/>
              <a:t>JavaFX</a:t>
            </a:r>
            <a:r>
              <a:rPr lang="pt-BR" sz="4400" dirty="0"/>
              <a:t>: Prática de </a:t>
            </a:r>
            <a:r>
              <a:rPr lang="pt-BR" sz="4400" dirty="0" err="1"/>
              <a:t>CRUDs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 1: Sistema de Controle de Livros da Biblioteca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dirty="0"/>
              <a:t>Contexto:</a:t>
            </a:r>
            <a:br>
              <a:rPr lang="pt-BR" dirty="0"/>
            </a:br>
            <a:r>
              <a:rPr lang="pt-BR" dirty="0"/>
              <a:t>Desenvolva um sistema para gerenciar os livros de uma biblioteca.</a:t>
            </a:r>
          </a:p>
          <a:p>
            <a:r>
              <a:rPr lang="pt-BR" b="1" dirty="0"/>
              <a:t>Requisitos:</a:t>
            </a:r>
            <a:endParaRPr lang="pt-BR" dirty="0"/>
          </a:p>
          <a:p>
            <a:pPr marL="1028700" lvl="1" indent="-342900"/>
            <a:r>
              <a:rPr lang="pt-BR" dirty="0"/>
              <a:t>Cadastrar novos livros (título, autor, ano, gênero, código ISBN).</a:t>
            </a:r>
          </a:p>
          <a:p>
            <a:pPr marL="1028700" lvl="1" indent="-342900"/>
            <a:r>
              <a:rPr lang="pt-BR" dirty="0"/>
              <a:t>Listar os livros cadastrados.</a:t>
            </a:r>
          </a:p>
          <a:p>
            <a:pPr marL="1028700" lvl="1" indent="-342900"/>
            <a:r>
              <a:rPr lang="pt-BR" dirty="0"/>
              <a:t>Atualizar informações dos livros.</a:t>
            </a:r>
          </a:p>
          <a:p>
            <a:pPr marL="1028700" lvl="1" indent="-342900"/>
            <a:r>
              <a:rPr lang="pt-BR" dirty="0"/>
              <a:t>Excluir livros do sistema.</a:t>
            </a:r>
          </a:p>
          <a:p>
            <a:pPr marL="1028700" lvl="1" indent="-342900"/>
            <a:r>
              <a:rPr lang="pt-BR" dirty="0"/>
              <a:t>Interface amigável usando </a:t>
            </a:r>
            <a:r>
              <a:rPr lang="pt-BR" dirty="0" err="1"/>
              <a:t>JavaFX</a:t>
            </a:r>
            <a:r>
              <a:rPr lang="pt-BR" dirty="0"/>
              <a:t> com campos organizados em abas ou painéis.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 2: Sistema de Gerenciamento de Alunos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dirty="0"/>
              <a:t>Contexto:</a:t>
            </a:r>
            <a:br>
              <a:rPr lang="pt-BR" dirty="0"/>
            </a:br>
            <a:r>
              <a:rPr lang="pt-BR" dirty="0"/>
              <a:t>Crie um sistema para controlar os alunos de uma instituição.</a:t>
            </a:r>
          </a:p>
          <a:p>
            <a:r>
              <a:rPr lang="pt-BR" b="1" dirty="0"/>
              <a:t>Requisitos:</a:t>
            </a:r>
            <a:endParaRPr lang="pt-BR" dirty="0"/>
          </a:p>
          <a:p>
            <a:pPr marL="1028700" lvl="1" indent="-342900"/>
            <a:r>
              <a:rPr lang="pt-BR" dirty="0"/>
              <a:t>Cadastro de alunos (nome, idade, curso, matrícula, </a:t>
            </a:r>
            <a:r>
              <a:rPr lang="pt-BR" dirty="0" err="1"/>
              <a:t>email</a:t>
            </a:r>
            <a:r>
              <a:rPr lang="pt-BR" dirty="0"/>
              <a:t>).</a:t>
            </a:r>
          </a:p>
          <a:p>
            <a:pPr marL="1028700" lvl="1" indent="-342900"/>
            <a:r>
              <a:rPr lang="pt-BR" dirty="0"/>
              <a:t>Visualização em tabela com busca por nome.</a:t>
            </a:r>
          </a:p>
          <a:p>
            <a:pPr marL="1028700" lvl="1" indent="-342900"/>
            <a:r>
              <a:rPr lang="pt-BR" dirty="0"/>
              <a:t>Edição de informações do aluno.</a:t>
            </a:r>
          </a:p>
          <a:p>
            <a:pPr marL="1028700" lvl="1" indent="-342900"/>
            <a:r>
              <a:rPr lang="pt-BR" dirty="0"/>
              <a:t>Exclusão de alunos.</a:t>
            </a:r>
          </a:p>
        </p:txBody>
      </p:sp>
    </p:spTree>
    <p:extLst>
      <p:ext uri="{BB962C8B-B14F-4D97-AF65-F5344CB8AC3E}">
        <p14:creationId xmlns:p14="http://schemas.microsoft.com/office/powerpoint/2010/main" val="292369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 3: Sistema de Vendas de Produtos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dirty="0"/>
              <a:t>Contexto:</a:t>
            </a:r>
            <a:br>
              <a:rPr lang="pt-BR" dirty="0"/>
            </a:br>
            <a:r>
              <a:rPr lang="pt-BR" dirty="0"/>
              <a:t>Uma loja deseja controlar os produtos disponíveis para venda.</a:t>
            </a:r>
          </a:p>
          <a:p>
            <a:r>
              <a:rPr lang="pt-BR" b="1" dirty="0"/>
              <a:t>Requisitos:</a:t>
            </a:r>
            <a:endParaRPr lang="pt-BR" dirty="0"/>
          </a:p>
          <a:p>
            <a:pPr marL="1028700" lvl="1" indent="-342900"/>
            <a:r>
              <a:rPr lang="pt-BR" dirty="0"/>
              <a:t>Cadastro de produtos (nome, código, descrição, quantidade, preço).</a:t>
            </a:r>
          </a:p>
          <a:p>
            <a:pPr marL="1028700" lvl="1" indent="-342900"/>
            <a:r>
              <a:rPr lang="pt-BR" dirty="0"/>
              <a:t>Tela com listagem de produtos.</a:t>
            </a:r>
          </a:p>
          <a:p>
            <a:pPr marL="1028700" lvl="1" indent="-342900"/>
            <a:r>
              <a:rPr lang="pt-BR" dirty="0"/>
              <a:t>Edição do estoque e informações.</a:t>
            </a:r>
          </a:p>
          <a:p>
            <a:pPr marL="1028700" lvl="1" indent="-342900"/>
            <a:r>
              <a:rPr lang="pt-BR" dirty="0"/>
              <a:t>Remoção de produtos do sistema.</a:t>
            </a:r>
          </a:p>
          <a:p>
            <a:pPr marL="1028700" lvl="1" indent="-342900"/>
            <a:r>
              <a:rPr lang="pt-BR" dirty="0"/>
              <a:t>Interface que destaque itens com estoque baixo.</a:t>
            </a:r>
          </a:p>
        </p:txBody>
      </p:sp>
    </p:spTree>
    <p:extLst>
      <p:ext uri="{BB962C8B-B14F-4D97-AF65-F5344CB8AC3E}">
        <p14:creationId xmlns:p14="http://schemas.microsoft.com/office/powerpoint/2010/main" val="25220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 4: Agenda de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algn="l"/>
            <a:r>
              <a:rPr lang="pt-BR" b="1" dirty="0"/>
              <a:t>Contexto:</a:t>
            </a:r>
            <a:br>
              <a:rPr lang="pt-BR" dirty="0"/>
            </a:br>
            <a:r>
              <a:rPr lang="pt-BR" dirty="0"/>
              <a:t>Desenvolva uma aplicação de agenda para armazenar contatos pessoais.</a:t>
            </a:r>
          </a:p>
          <a:p>
            <a:pPr algn="l"/>
            <a:r>
              <a:rPr lang="pt-BR" b="1" dirty="0"/>
              <a:t>Requisitos:</a:t>
            </a:r>
            <a:endParaRPr lang="pt-BR" dirty="0"/>
          </a:p>
          <a:p>
            <a:pPr marL="1028700" lvl="1" indent="-342900"/>
            <a:r>
              <a:rPr lang="pt-BR" dirty="0"/>
              <a:t>Cadastro de contatos (nome, telefone, </a:t>
            </a:r>
            <a:r>
              <a:rPr lang="pt-BR" dirty="0" err="1"/>
              <a:t>email</a:t>
            </a:r>
            <a:r>
              <a:rPr lang="pt-BR" dirty="0"/>
              <a:t>, data de nascimento).</a:t>
            </a:r>
          </a:p>
          <a:p>
            <a:pPr marL="1028700" lvl="1" indent="-342900"/>
            <a:r>
              <a:rPr lang="pt-BR" dirty="0"/>
              <a:t>Tela de visualização e filtro por nome ou data.</a:t>
            </a:r>
          </a:p>
          <a:p>
            <a:pPr marL="1028700" lvl="1" indent="-342900"/>
            <a:r>
              <a:rPr lang="pt-BR" dirty="0"/>
              <a:t>Atualização de dados do contato.</a:t>
            </a:r>
          </a:p>
          <a:p>
            <a:pPr marL="1028700" lvl="1" indent="-342900"/>
            <a:r>
              <a:rPr lang="pt-BR" dirty="0"/>
              <a:t>Remoção de contatos.</a:t>
            </a:r>
          </a:p>
        </p:txBody>
      </p:sp>
    </p:spTree>
    <p:extLst>
      <p:ext uri="{BB962C8B-B14F-4D97-AF65-F5344CB8AC3E}">
        <p14:creationId xmlns:p14="http://schemas.microsoft.com/office/powerpoint/2010/main" val="290920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Desafio 5 </a:t>
            </a:r>
            <a:r>
              <a:rPr lang="pt-BR" b="1" dirty="0"/>
              <a:t>– Sistema de Cadastro de Veículos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algn="l"/>
            <a:r>
              <a:rPr lang="pt-BR" b="1" dirty="0"/>
              <a:t>Contexto:</a:t>
            </a:r>
            <a:br>
              <a:rPr lang="pt-BR" dirty="0"/>
            </a:br>
            <a:r>
              <a:rPr lang="pt-BR" dirty="0"/>
              <a:t>Uma revenda de veículos precisa de um sistema para gerenciar seu estoque de automóveis disponíveis para venda, permitindo o controle completo do cadastro e status dos veículos.</a:t>
            </a:r>
          </a:p>
          <a:p>
            <a:pPr algn="l"/>
            <a:r>
              <a:rPr lang="pt-BR" b="1" dirty="0"/>
              <a:t>Requisitos:</a:t>
            </a:r>
            <a:endParaRPr lang="pt-BR" dirty="0"/>
          </a:p>
          <a:p>
            <a:pPr marL="1028700" lvl="1" indent="-342900"/>
            <a:r>
              <a:rPr lang="pt-BR" dirty="0"/>
              <a:t>Cadastro de veículos(placa, marca, modelo, ano de fabricação, cor, quilometragem, valor de venda, status do veículo)</a:t>
            </a:r>
          </a:p>
          <a:p>
            <a:pPr marL="1028700" lvl="1" indent="-342900"/>
            <a:r>
              <a:rPr lang="pt-BR" dirty="0"/>
              <a:t>Listagem de veículos e filtros por status e marca(exibir todos os veículos cadastrados com possibilidade de filtrar por marca ou status: disponível ou vendido)</a:t>
            </a:r>
          </a:p>
          <a:p>
            <a:pPr marL="1028700" lvl="1" indent="-342900"/>
            <a:r>
              <a:rPr lang="pt-BR" dirty="0"/>
              <a:t>Edição de informações dos veículos(editar qualquer campo do cadastro, inclusive o status para "vendido")</a:t>
            </a:r>
          </a:p>
          <a:p>
            <a:pPr marL="1028700" lvl="1" indent="-342900"/>
            <a:r>
              <a:rPr lang="pt-BR" dirty="0"/>
              <a:t>Exclusão de veículos(remover um veículo do sistema quando necessário)</a:t>
            </a:r>
          </a:p>
        </p:txBody>
      </p:sp>
    </p:spTree>
    <p:extLst>
      <p:ext uri="{BB962C8B-B14F-4D97-AF65-F5344CB8AC3E}">
        <p14:creationId xmlns:p14="http://schemas.microsoft.com/office/powerpoint/2010/main" val="1763690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385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Projeto para Sistemas com JavaFX: Prática de CRUDs</vt:lpstr>
      <vt:lpstr>Desafio 1: Sistema de Controle de Livros da Biblioteca </vt:lpstr>
      <vt:lpstr>Desafio 2: Sistema de Gerenciamento de Alunos</vt:lpstr>
      <vt:lpstr>Desafio 3: Sistema de Vendas de Produtos</vt:lpstr>
      <vt:lpstr>Desafio 4: Agenda de Contatos</vt:lpstr>
      <vt:lpstr>Desafio 5 – Sistema de Cadastro de Veículos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112</cp:revision>
  <dcterms:created xsi:type="dcterms:W3CDTF">2024-03-08T12:14:33Z</dcterms:created>
  <dcterms:modified xsi:type="dcterms:W3CDTF">2025-04-21T18:35:18Z</dcterms:modified>
</cp:coreProperties>
</file>