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79" r:id="rId6"/>
    <p:sldId id="280" r:id="rId7"/>
    <p:sldId id="281" r:id="rId8"/>
    <p:sldId id="276" r:id="rId9"/>
    <p:sldId id="27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5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5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60A6F5-969A-4281-9A13-BFDD8C710669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F0B3B-CBC2-488E-AC9F-D1214E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3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7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60A6F5-969A-4281-9A13-BFDD8C710669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F0B3B-CBC2-488E-AC9F-D1214E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53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60A6F5-969A-4281-9A13-BFDD8C710669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F0B3B-CBC2-488E-AC9F-D1214E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5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60A6F5-969A-4281-9A13-BFDD8C710669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F0B3B-CBC2-488E-AC9F-D1214E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1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60A6F5-969A-4281-9A13-BFDD8C710669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F0B3B-CBC2-488E-AC9F-D1214E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60A6F5-969A-4281-9A13-BFDD8C710669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F0B3B-CBC2-488E-AC9F-D1214E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67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60A6F5-969A-4281-9A13-BFDD8C710669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F0B3B-CBC2-488E-AC9F-D1214E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2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60A6F5-969A-4281-9A13-BFDD8C710669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F0B3B-CBC2-488E-AC9F-D1214E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B143-CCC9-4972-8D1D-DA122FF8D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Desafios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4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102610"/>
            <a:ext cx="11007306" cy="1639597"/>
          </a:xfrm>
        </p:spPr>
        <p:txBody>
          <a:bodyPr/>
          <a:lstStyle/>
          <a:p>
            <a:r>
              <a:rPr lang="pt-BR" b="1" dirty="0"/>
              <a:t>Desafio 1: Adivinhe o Número</a:t>
            </a:r>
          </a:p>
          <a:p>
            <a:pPr marL="457200" lvl="1" indent="0">
              <a:buNone/>
            </a:pPr>
            <a:r>
              <a:rPr lang="pt-BR" dirty="0"/>
              <a:t>Crie um programa em Java que simula um jogo de adivinhação. A máquina irá gerar um número inteiro aleatório entre 1 e 10 (inclusive). O jogador terá uma tentativa para adivinhar o número. O programa deverá exibir mensagens indicando se o jogador acertou ou errou.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592347" y="4018041"/>
            <a:ext cx="11007306" cy="233837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2: Conversor de Moedas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Desenvolva um programa que peça ao usuário um valor em reais e a moeda para a qual deseja converter:</a:t>
            </a:r>
          </a:p>
          <a:p>
            <a:pPr lvl="2">
              <a:spcBef>
                <a:spcPts val="0"/>
              </a:spcBef>
            </a:pPr>
            <a:r>
              <a:rPr lang="pt-BR" dirty="0"/>
              <a:t>1 - Dólar (R$ 1 = US$ 0.20).</a:t>
            </a:r>
          </a:p>
          <a:p>
            <a:pPr lvl="2">
              <a:spcBef>
                <a:spcPts val="0"/>
              </a:spcBef>
            </a:pPr>
            <a:r>
              <a:rPr lang="pt-BR" dirty="0"/>
              <a:t>2 - Euro (R$ 1 = € 0.18).</a:t>
            </a:r>
          </a:p>
          <a:p>
            <a:pPr lvl="2">
              <a:spcBef>
                <a:spcPts val="0"/>
              </a:spcBef>
            </a:pPr>
            <a:r>
              <a:rPr lang="pt-BR" dirty="0"/>
              <a:t>3 - Libra (R$ 1 = £ 0.15).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Use switch para calcular e mostrar o valor convertido.</a:t>
            </a:r>
          </a:p>
        </p:txBody>
      </p:sp>
    </p:spTree>
    <p:extLst>
      <p:ext uri="{BB962C8B-B14F-4D97-AF65-F5344CB8AC3E}">
        <p14:creationId xmlns:p14="http://schemas.microsoft.com/office/powerpoint/2010/main" val="309559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102610"/>
            <a:ext cx="11007306" cy="2868885"/>
          </a:xfrm>
        </p:spPr>
        <p:txBody>
          <a:bodyPr/>
          <a:lstStyle/>
          <a:p>
            <a:r>
              <a:rPr lang="pt-BR" b="1" dirty="0"/>
              <a:t>Desafio 3: Cálculo de Taxa de Empréstimo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Elabore um programa que peça ao usuário para informar o valor de um empréstimo e o número de parcelas desejadas (</a:t>
            </a:r>
            <a:r>
              <a:rPr lang="pt-BR" b="1" dirty="0"/>
              <a:t>6</a:t>
            </a:r>
            <a:r>
              <a:rPr lang="pt-BR" dirty="0"/>
              <a:t>, </a:t>
            </a:r>
            <a:r>
              <a:rPr lang="pt-BR" b="1" dirty="0"/>
              <a:t>12</a:t>
            </a:r>
            <a:r>
              <a:rPr lang="pt-BR" dirty="0"/>
              <a:t> ou </a:t>
            </a:r>
            <a:r>
              <a:rPr lang="pt-BR" b="1" dirty="0"/>
              <a:t>24</a:t>
            </a:r>
            <a:r>
              <a:rPr lang="pt-BR" dirty="0"/>
              <a:t> meses). Use uma estrutura switch para calcular o valor final, considerando as taxas:</a:t>
            </a:r>
          </a:p>
          <a:p>
            <a:pPr lvl="2">
              <a:spcBef>
                <a:spcPts val="0"/>
              </a:spcBef>
            </a:pPr>
            <a:r>
              <a:rPr lang="pt-BR" b="1" dirty="0"/>
              <a:t>6</a:t>
            </a:r>
            <a:r>
              <a:rPr lang="pt-BR" dirty="0"/>
              <a:t> meses: +5% do valor total.</a:t>
            </a:r>
          </a:p>
          <a:p>
            <a:pPr lvl="2">
              <a:spcBef>
                <a:spcPts val="0"/>
              </a:spcBef>
            </a:pPr>
            <a:r>
              <a:rPr lang="pt-BR" b="1" dirty="0"/>
              <a:t>12</a:t>
            </a:r>
            <a:r>
              <a:rPr lang="pt-BR" dirty="0"/>
              <a:t> meses: +10% do valor total.</a:t>
            </a:r>
          </a:p>
          <a:p>
            <a:pPr lvl="2">
              <a:spcBef>
                <a:spcPts val="0"/>
              </a:spcBef>
            </a:pPr>
            <a:r>
              <a:rPr lang="pt-BR" b="1" dirty="0"/>
              <a:t>24</a:t>
            </a:r>
            <a:r>
              <a:rPr lang="pt-BR" dirty="0"/>
              <a:t> meses: +20% do valor total.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Mostre o valor total a ser pago com base na escolha.</a:t>
            </a:r>
          </a:p>
        </p:txBody>
      </p:sp>
    </p:spTree>
    <p:extLst>
      <p:ext uri="{BB962C8B-B14F-4D97-AF65-F5344CB8AC3E}">
        <p14:creationId xmlns:p14="http://schemas.microsoft.com/office/powerpoint/2010/main" val="337251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6263"/>
            <a:ext cx="11007306" cy="1968356"/>
          </a:xfrm>
        </p:spPr>
        <p:txBody>
          <a:bodyPr/>
          <a:lstStyle/>
          <a:p>
            <a:r>
              <a:rPr lang="pt-BR" b="1" dirty="0"/>
              <a:t>Desafio 4: Calculadora de Seguro de Automóveis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sua idade, sexo e anos de experiência como motorista. Calcule o valor do seguro:</a:t>
            </a:r>
          </a:p>
          <a:p>
            <a:pPr lvl="2">
              <a:spcBef>
                <a:spcPts val="0"/>
              </a:spcBef>
            </a:pPr>
            <a:r>
              <a:rPr lang="pt-BR" dirty="0"/>
              <a:t>Para homens com menos de 25 anos e menos de 2 anos de experiência: R$ 2000.</a:t>
            </a:r>
          </a:p>
          <a:p>
            <a:pPr lvl="2">
              <a:spcBef>
                <a:spcPts val="0"/>
              </a:spcBef>
            </a:pPr>
            <a:r>
              <a:rPr lang="pt-BR" dirty="0"/>
              <a:t>Para mulheres com menos de 25 anos e menos de 2 anos de experiência: R$ 1800.</a:t>
            </a:r>
          </a:p>
          <a:p>
            <a:pPr lvl="2">
              <a:spcBef>
                <a:spcPts val="0"/>
              </a:spcBef>
            </a:pPr>
            <a:r>
              <a:rPr lang="pt-BR" dirty="0"/>
              <a:t>Para motoristas com mais de 25 anos ou mais de 2 anos de experiência: R$ 1200.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24BCCAB-8E95-490E-BD25-F48FCF466264}"/>
              </a:ext>
            </a:extLst>
          </p:cNvPr>
          <p:cNvSpPr txBox="1">
            <a:spLocks/>
          </p:cNvSpPr>
          <p:nvPr/>
        </p:nvSpPr>
        <p:spPr>
          <a:xfrm>
            <a:off x="661620" y="4035224"/>
            <a:ext cx="11007306" cy="235634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5: Sistema de Descontos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o valor de uma compra e o número de itens adquiridos. Calcule o desconto:</a:t>
            </a:r>
          </a:p>
          <a:p>
            <a:pPr lvl="2">
              <a:spcBef>
                <a:spcPts val="0"/>
              </a:spcBef>
            </a:pPr>
            <a:r>
              <a:rPr lang="pt-BR" dirty="0"/>
              <a:t>Se o valor total for maior que R$ 300 ou o número de itens maior que 3, aplique 5%.</a:t>
            </a:r>
          </a:p>
          <a:p>
            <a:pPr lvl="2">
              <a:spcBef>
                <a:spcPts val="0"/>
              </a:spcBef>
            </a:pPr>
            <a:r>
              <a:rPr lang="pt-BR" dirty="0"/>
              <a:t>Se o valor total for maior que R$ 500 ou o número de itens maior que 5, aplique 10%.</a:t>
            </a:r>
          </a:p>
          <a:p>
            <a:pPr lvl="2">
              <a:spcBef>
                <a:spcPts val="0"/>
              </a:spcBef>
            </a:pPr>
            <a:r>
              <a:rPr lang="pt-BR" dirty="0"/>
              <a:t>Se o valor total for maior que R$ 1000, aplique 20%.</a:t>
            </a:r>
          </a:p>
          <a:p>
            <a:pPr lvl="2">
              <a:spcBef>
                <a:spcPts val="0"/>
              </a:spcBef>
            </a:pPr>
            <a:r>
              <a:rPr lang="pt-BR" dirty="0"/>
              <a:t>Caso contrário, não aplique desconto. Exiba o valor final com ou sem desconto.</a:t>
            </a:r>
          </a:p>
        </p:txBody>
      </p:sp>
    </p:spTree>
    <p:extLst>
      <p:ext uri="{BB962C8B-B14F-4D97-AF65-F5344CB8AC3E}">
        <p14:creationId xmlns:p14="http://schemas.microsoft.com/office/powerpoint/2010/main" val="77884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99071"/>
            <a:ext cx="11007306" cy="2282394"/>
          </a:xfrm>
        </p:spPr>
        <p:txBody>
          <a:bodyPr/>
          <a:lstStyle/>
          <a:p>
            <a:r>
              <a:rPr lang="pt-BR" b="1" dirty="0"/>
              <a:t>Desafio 6: Verificação de Triângulo Válido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Escreva um programa que receba três números representando os lados de um triângulo. O programa deve verificar se os valores fornecidos formam um triângulo válido, utilizando a condição de existência:</a:t>
            </a:r>
          </a:p>
          <a:p>
            <a:pPr lvl="2">
              <a:spcBef>
                <a:spcPts val="0"/>
              </a:spcBef>
            </a:pPr>
            <a:r>
              <a:rPr lang="pt-BR" dirty="0"/>
              <a:t>A + B &gt; C</a:t>
            </a:r>
          </a:p>
          <a:p>
            <a:pPr lvl="2">
              <a:spcBef>
                <a:spcPts val="0"/>
              </a:spcBef>
            </a:pPr>
            <a:r>
              <a:rPr lang="pt-BR" dirty="0"/>
              <a:t>A + C &gt; B</a:t>
            </a:r>
          </a:p>
          <a:p>
            <a:pPr lvl="2">
              <a:spcBef>
                <a:spcPts val="0"/>
              </a:spcBef>
            </a:pPr>
            <a:r>
              <a:rPr lang="pt-BR" dirty="0"/>
              <a:t>B + C &gt;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76A109F-AA0C-4307-BCEA-359CF7F2A428}"/>
              </a:ext>
            </a:extLst>
          </p:cNvPr>
          <p:cNvSpPr txBox="1">
            <a:spLocks/>
          </p:cNvSpPr>
          <p:nvPr/>
        </p:nvSpPr>
        <p:spPr>
          <a:xfrm>
            <a:off x="592347" y="4220008"/>
            <a:ext cx="11007306" cy="22823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7: Classificação de Triângulos (Aproveite o Desafio 01)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/>
              <a:t>Crie um programa que receba três números, que você já sabe serem lados de um triângulo válido. O programa deve classificar o triângulo nos seguintes tipos:</a:t>
            </a:r>
          </a:p>
          <a:p>
            <a:pPr lvl="2">
              <a:spcBef>
                <a:spcPts val="0"/>
              </a:spcBef>
            </a:pPr>
            <a:r>
              <a:rPr lang="pt-BR" dirty="0"/>
              <a:t>Equilátero: Todos os lados iguais.</a:t>
            </a:r>
          </a:p>
          <a:p>
            <a:pPr lvl="2">
              <a:spcBef>
                <a:spcPts val="0"/>
              </a:spcBef>
            </a:pPr>
            <a:r>
              <a:rPr lang="pt-BR" dirty="0"/>
              <a:t>Isósceles: Dois lados iguais.</a:t>
            </a:r>
          </a:p>
          <a:p>
            <a:pPr lvl="2">
              <a:spcBef>
                <a:spcPts val="0"/>
              </a:spcBef>
            </a:pPr>
            <a:r>
              <a:rPr lang="pt-BR" dirty="0"/>
              <a:t>Escaleno: Todos os lados diferentes.</a:t>
            </a:r>
          </a:p>
        </p:txBody>
      </p:sp>
    </p:spTree>
    <p:extLst>
      <p:ext uri="{BB962C8B-B14F-4D97-AF65-F5344CB8AC3E}">
        <p14:creationId xmlns:p14="http://schemas.microsoft.com/office/powerpoint/2010/main" val="84409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99071"/>
            <a:ext cx="11007306" cy="1091911"/>
          </a:xfrm>
        </p:spPr>
        <p:txBody>
          <a:bodyPr/>
          <a:lstStyle/>
          <a:p>
            <a:r>
              <a:rPr lang="pt-BR" b="1" dirty="0"/>
              <a:t>Desafio 8: Média de Números com DO-WHILE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números até que ele digite 0. Calcule e exiba a média dos números digitados.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76A109F-AA0C-4307-BCEA-359CF7F2A428}"/>
              </a:ext>
            </a:extLst>
          </p:cNvPr>
          <p:cNvSpPr txBox="1">
            <a:spLocks/>
          </p:cNvSpPr>
          <p:nvPr/>
        </p:nvSpPr>
        <p:spPr>
          <a:xfrm>
            <a:off x="592347" y="3427846"/>
            <a:ext cx="11007306" cy="134850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9: Número Par ou Ímpar com WHILE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Solicite números ao usuário, informando se são pares ou ímpares, e acumule as somas de números pares e de números impares. O programa encerra ao receber 0, exibindo as somas totais de pares e ímpares.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CC73742-8326-4384-ACD1-7DE82A9B61A2}"/>
              </a:ext>
            </a:extLst>
          </p:cNvPr>
          <p:cNvSpPr txBox="1">
            <a:spLocks/>
          </p:cNvSpPr>
          <p:nvPr/>
        </p:nvSpPr>
        <p:spPr>
          <a:xfrm>
            <a:off x="592347" y="5313218"/>
            <a:ext cx="11007306" cy="9374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Desafio 10: </a:t>
            </a:r>
            <a:r>
              <a:rPr lang="pt-BR" b="1" dirty="0"/>
              <a:t>Fatorial de um Número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um número inteiro positivo e, usando um for, calcule o fatorial desse número.</a:t>
            </a:r>
          </a:p>
        </p:txBody>
      </p:sp>
    </p:spTree>
    <p:extLst>
      <p:ext uri="{BB962C8B-B14F-4D97-AF65-F5344CB8AC3E}">
        <p14:creationId xmlns:p14="http://schemas.microsoft.com/office/powerpoint/2010/main" val="2795780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01795E7A-33D5-43E8-9CF2-5FE2B9E8614C}" vid="{DFA9E52A-435F-409F-8CA3-1CD02BAE3DE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6505661C657D46A9BB2078CDCCA32A" ma:contentTypeVersion="5" ma:contentTypeDescription="Crie um novo documento." ma:contentTypeScope="" ma:versionID="86a9499d3b4bf8ec03d714239227e971">
  <xsd:schema xmlns:xsd="http://www.w3.org/2001/XMLSchema" xmlns:xs="http://www.w3.org/2001/XMLSchema" xmlns:p="http://schemas.microsoft.com/office/2006/metadata/properties" xmlns:ns3="60368d3b-7af6-400d-9868-c03a15cc04bd" targetNamespace="http://schemas.microsoft.com/office/2006/metadata/properties" ma:root="true" ma:fieldsID="e9ef0ba1dee432e7cc107b031720d03c" ns3:_="">
    <xsd:import namespace="60368d3b-7af6-400d-9868-c03a15cc04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68d3b-7af6-400d-9868-c03a15cc0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38834D-D8AF-4C37-B4FD-93340016E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39A754-BD3A-4890-95E3-281947DDD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68d3b-7af6-400d-9868-c03a15cc04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A9A1E2-1A5B-4BAD-8335-11FB220897CA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60368d3b-7af6-400d-9868-c03a15cc04bd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</TotalTime>
  <Words>624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Tema1</vt:lpstr>
      <vt:lpstr>Desafios </vt:lpstr>
      <vt:lpstr>Desafios</vt:lpstr>
      <vt:lpstr>Desafios</vt:lpstr>
      <vt:lpstr>Desafios</vt:lpstr>
      <vt:lpstr>Desafios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1207lab001</dc:creator>
  <cp:lastModifiedBy>1207lab001</cp:lastModifiedBy>
  <cp:revision>3</cp:revision>
  <dcterms:created xsi:type="dcterms:W3CDTF">2025-03-07T11:09:13Z</dcterms:created>
  <dcterms:modified xsi:type="dcterms:W3CDTF">2025-03-07T11:13:56Z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0x010100956505661C657D46A9BB2078CDCCA32A</vt:lpwstr>
  </property>
</Properties>
</file>