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58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E7"/>
    <a:srgbClr val="043073"/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F28648D-752F-4D9E-8EC2-61293C3E9BC7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67E822F-2664-47C4-8404-83B1D4D0E6EE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Responsividade – Media Queries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856C-2A87-47C8-A418-B1259AAE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à Responsividade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D8C91-E9E4-4690-B049-8B13CAE8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responsividade é uma abordagem de design web que garante que um site funcione bem em diferentes tamanhos de tela e dispositivos, como desktops, tablets e celulares. Ela utiliza técnicas como </a:t>
            </a:r>
            <a:r>
              <a:rPr lang="pt-BR" b="1" dirty="0"/>
              <a:t>Media Queries, layouts flexíveis e imagens fluidas</a:t>
            </a:r>
            <a:r>
              <a:rPr lang="pt-BR" dirty="0"/>
              <a:t> para adaptar os elementos da página dinamicamente, tendo como características:</a:t>
            </a:r>
          </a:p>
          <a:p>
            <a:pPr lvl="1"/>
            <a:r>
              <a:rPr lang="pt-BR" dirty="0"/>
              <a:t>Layout se adapta automaticamente.</a:t>
            </a:r>
          </a:p>
          <a:p>
            <a:pPr lvl="1"/>
            <a:r>
              <a:rPr lang="pt-BR" dirty="0"/>
              <a:t>Menu e botões ajustam-se para telas menores.</a:t>
            </a:r>
          </a:p>
          <a:p>
            <a:pPr lvl="1"/>
            <a:r>
              <a:rPr lang="pt-BR" dirty="0"/>
              <a:t>Imagens redimensionam sem perder qualidade.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947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3F4AE-A818-43F8-A09C-BD0BF411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design responsivo?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BED6D-4027-457D-B052-3B6DA95B0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design responsivo permite que um site se ajuste automaticamente a diferentes resoluções de tela sem perder a usabilidade e a estética. Ele se baseia em três pilares principais:</a:t>
            </a:r>
          </a:p>
          <a:p>
            <a:pPr lvl="1"/>
            <a:r>
              <a:rPr lang="pt-BR" dirty="0"/>
              <a:t>Layouts flexíveis: Uso de CSS Grid e </a:t>
            </a:r>
            <a:r>
              <a:rPr lang="pt-BR" dirty="0" err="1"/>
              <a:t>Flexbox</a:t>
            </a:r>
            <a:r>
              <a:rPr lang="pt-BR" dirty="0"/>
              <a:t> para organizar elementos dinamicamente.</a:t>
            </a:r>
          </a:p>
          <a:p>
            <a:pPr lvl="1"/>
            <a:r>
              <a:rPr lang="pt-BR" dirty="0"/>
              <a:t>Imagens e mídias adaptáveis: Uso de </a:t>
            </a:r>
            <a:r>
              <a:rPr lang="pt-BR" dirty="0" err="1"/>
              <a:t>max-width</a:t>
            </a:r>
            <a:r>
              <a:rPr lang="pt-BR" dirty="0"/>
              <a:t>: 100% para evitar que imagens ultrapassem os limites da tela.</a:t>
            </a:r>
          </a:p>
          <a:p>
            <a:pPr lvl="1"/>
            <a:r>
              <a:rPr lang="pt-BR" dirty="0"/>
              <a:t>Media Queries: CSS que altera o estilo da página dependendo do tamanho da tela.</a:t>
            </a:r>
          </a:p>
        </p:txBody>
      </p:sp>
    </p:spTree>
    <p:extLst>
      <p:ext uri="{BB962C8B-B14F-4D97-AF65-F5344CB8AC3E}">
        <p14:creationId xmlns:p14="http://schemas.microsoft.com/office/powerpoint/2010/main" val="418903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5CE06-6AAC-4104-85A5-B4D8EB0F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Breakpoints e Media Queries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A2A423-2495-4BCA-A164-75ABE0ACF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304925"/>
          </a:xfrm>
        </p:spPr>
        <p:txBody>
          <a:bodyPr/>
          <a:lstStyle/>
          <a:p>
            <a:r>
              <a:rPr lang="pt-BR" sz="1800" dirty="0"/>
              <a:t>Os breakpoints são pontos de interrupção no CSS onde aplicamos regras diferentes para adaptar o layout a diferentes tamanhos de tela. Eles são essenciais no design responsivo, pois garantem que o site fique bem ajustado em dispositivos como celulares, tablets e desktops.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B45BA4-1E90-40D3-BEF7-733E73570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280" y="3612090"/>
            <a:ext cx="4279439" cy="269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4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546C1-613B-46C3-8B87-AFB08075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Media Queries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9A3E84-B483-43FC-92C0-FAC5B51A5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25058"/>
          </a:xfrm>
        </p:spPr>
        <p:txBody>
          <a:bodyPr/>
          <a:lstStyle/>
          <a:p>
            <a:r>
              <a:rPr lang="pt-BR" dirty="0"/>
              <a:t>As </a:t>
            </a:r>
            <a:r>
              <a:rPr lang="pt-BR" b="1" dirty="0"/>
              <a:t>Media Queries</a:t>
            </a:r>
            <a:r>
              <a:rPr lang="pt-BR" dirty="0"/>
              <a:t> são um recurso do CSS que permite adaptar o layout de um site para diferentes tamanhos de tela e dispositivos. Elas funcionam como "condições" que aplicam estilos específicos apenas quando certas regras são atendidas.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A0159E0-8C12-4ED9-9E30-601C1BEF5916}"/>
              </a:ext>
            </a:extLst>
          </p:cNvPr>
          <p:cNvSpPr/>
          <p:nvPr/>
        </p:nvSpPr>
        <p:spPr>
          <a:xfrm>
            <a:off x="1052689" y="4473770"/>
            <a:ext cx="4800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(condição)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/* Regras de estilo aplicadas quando a condição for verdadeira */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B66AB47-B695-4CEC-A5F6-D20984356DDC}"/>
              </a:ext>
            </a:extLst>
          </p:cNvPr>
          <p:cNvSpPr/>
          <p:nvPr/>
        </p:nvSpPr>
        <p:spPr>
          <a:xfrm>
            <a:off x="6905978" y="4366049"/>
            <a:ext cx="42333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E50000"/>
                </a:solidFill>
                <a:latin typeface="Consolas" panose="020B0609020204030204" pitchFamily="49" charset="0"/>
              </a:rPr>
              <a:t>max-width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480px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E5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lightblue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70F83BA-3E6F-4656-AAA3-BC30FBADD0E0}"/>
              </a:ext>
            </a:extLst>
          </p:cNvPr>
          <p:cNvSpPr txBox="1"/>
          <p:nvPr/>
        </p:nvSpPr>
        <p:spPr>
          <a:xfrm>
            <a:off x="3014408" y="39031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E5B55A-8C06-479D-9CF1-E97CA2015F5B}"/>
              </a:ext>
            </a:extLst>
          </p:cNvPr>
          <p:cNvSpPr txBox="1"/>
          <p:nvPr/>
        </p:nvSpPr>
        <p:spPr>
          <a:xfrm>
            <a:off x="8513531" y="390313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04448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C290F-B139-42F3-BC43-19F2203F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de Responsividade com Media Queries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2BCD4E-9F8D-4DE8-9A98-6C010C8B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Crie uma página web que se adapte automaticamente a diferentes tamanhos de tela utilizando </a:t>
            </a:r>
            <a:r>
              <a:rPr lang="pt-BR" sz="1800" b="1" dirty="0"/>
              <a:t>Media Queries</a:t>
            </a:r>
            <a:r>
              <a:rPr lang="pt-BR" sz="1800" dirty="0"/>
              <a:t>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Utilize </a:t>
            </a:r>
            <a:r>
              <a:rPr lang="pt-BR" sz="1800" b="1" dirty="0"/>
              <a:t>Media Queries</a:t>
            </a:r>
            <a:r>
              <a:rPr lang="pt-BR" sz="1800" dirty="0"/>
              <a:t> para exibir uma imagem diferente para cada tipo de dispositivo:</a:t>
            </a:r>
          </a:p>
          <a:p>
            <a:pPr lvl="1"/>
            <a:r>
              <a:rPr lang="pt-BR" dirty="0"/>
              <a:t>📱 </a:t>
            </a:r>
            <a:r>
              <a:rPr lang="pt-BR" b="1" dirty="0"/>
              <a:t>Celular Pequeno</a:t>
            </a:r>
            <a:r>
              <a:rPr lang="pt-BR" dirty="0"/>
              <a:t> (máx. 480px)</a:t>
            </a:r>
          </a:p>
          <a:p>
            <a:pPr lvl="1"/>
            <a:r>
              <a:rPr lang="pt-BR" dirty="0"/>
              <a:t>📱 </a:t>
            </a:r>
            <a:r>
              <a:rPr lang="pt-BR" b="1" dirty="0"/>
              <a:t>Celular Médio</a:t>
            </a:r>
            <a:r>
              <a:rPr lang="pt-BR" dirty="0"/>
              <a:t> (481px - 768px)</a:t>
            </a:r>
          </a:p>
          <a:p>
            <a:pPr lvl="1"/>
            <a:r>
              <a:rPr lang="pt-BR" dirty="0"/>
              <a:t>💻 </a:t>
            </a:r>
            <a:r>
              <a:rPr lang="pt-BR" b="1" dirty="0"/>
              <a:t>Tablet</a:t>
            </a:r>
            <a:r>
              <a:rPr lang="pt-BR" dirty="0"/>
              <a:t> (769px - 1024px)</a:t>
            </a:r>
          </a:p>
          <a:p>
            <a:pPr lvl="1"/>
            <a:r>
              <a:rPr lang="pt-BR" dirty="0"/>
              <a:t>🖥️ </a:t>
            </a:r>
            <a:r>
              <a:rPr lang="pt-BR" b="1" dirty="0"/>
              <a:t>Notebook / Laptop</a:t>
            </a:r>
            <a:r>
              <a:rPr lang="pt-BR" dirty="0"/>
              <a:t> (1025px - 1440px)</a:t>
            </a:r>
          </a:p>
          <a:p>
            <a:pPr lvl="1"/>
            <a:r>
              <a:rPr lang="pt-BR" dirty="0"/>
              <a:t>🖥️ </a:t>
            </a:r>
            <a:r>
              <a:rPr lang="pt-BR" b="1" dirty="0"/>
              <a:t>Desktop Padrão</a:t>
            </a:r>
            <a:r>
              <a:rPr lang="pt-BR" dirty="0"/>
              <a:t> (1441px - 1920px)</a:t>
            </a:r>
          </a:p>
          <a:p>
            <a:pPr lvl="1"/>
            <a:r>
              <a:rPr lang="pt-BR" dirty="0"/>
              <a:t>🖥️ </a:t>
            </a:r>
            <a:r>
              <a:rPr lang="pt-BR" b="1" dirty="0"/>
              <a:t>Monitores Grandes</a:t>
            </a:r>
            <a:r>
              <a:rPr lang="pt-BR" dirty="0"/>
              <a:t> (mín. 1921px)</a:t>
            </a:r>
          </a:p>
          <a:p>
            <a:endParaRPr 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06644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2D959-ED83-4A6B-A787-5CACCC6F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Mobile-</a:t>
            </a:r>
            <a:r>
              <a:rPr lang="pt-BR" dirty="0" err="1"/>
              <a:t>First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1C934B-D1F2-4AA9-A678-85D2BDE02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668992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Mobile-</a:t>
            </a:r>
            <a:r>
              <a:rPr lang="pt-BR" b="1" dirty="0" err="1"/>
              <a:t>First</a:t>
            </a:r>
            <a:r>
              <a:rPr lang="pt-BR" dirty="0"/>
              <a:t> é uma abordagem no design de sites onde a criação e estilização começam </a:t>
            </a:r>
            <a:r>
              <a:rPr lang="pt-BR" b="1" dirty="0"/>
              <a:t>pelos dispositivos móveis</a:t>
            </a:r>
            <a:r>
              <a:rPr lang="pt-BR" dirty="0"/>
              <a:t> e, depois, são adaptadas para telas maiores, como tablets e desktops. Esse método reflete a realidade atual, onde a maioria dos acessos à internet acontece por smartphones.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E625B6-6698-45D5-A33E-0FBB7F970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000" y="4140505"/>
            <a:ext cx="1800000" cy="180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A92D977-EA2E-4210-9F63-D0DEBE09B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00" y="4140505"/>
            <a:ext cx="1800000" cy="1800000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A11902C-1A95-43EF-8E41-5A6938CC575D}"/>
              </a:ext>
            </a:extLst>
          </p:cNvPr>
          <p:cNvCxnSpPr>
            <a:cxnSpLocks/>
          </p:cNvCxnSpPr>
          <p:nvPr/>
        </p:nvCxnSpPr>
        <p:spPr>
          <a:xfrm>
            <a:off x="4428067" y="5040505"/>
            <a:ext cx="27770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8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AB28A-73EB-41B8-AF20-70FC6E54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o Mobile-</a:t>
            </a:r>
            <a:r>
              <a:rPr lang="pt-BR" dirty="0" err="1"/>
              <a:t>First</a:t>
            </a:r>
            <a:r>
              <a:rPr lang="pt-BR" dirty="0"/>
              <a:t> ?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1B5A4A-8D0B-4471-A083-B67D444A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</a:t>
            </a:r>
            <a:r>
              <a:rPr lang="pt-BR" b="1" dirty="0"/>
              <a:t>Mobile-</a:t>
            </a:r>
            <a:r>
              <a:rPr lang="pt-BR" b="1" dirty="0" err="1"/>
              <a:t>First</a:t>
            </a:r>
            <a:r>
              <a:rPr lang="pt-BR" dirty="0"/>
              <a:t>, a base do CSS é feita para telas menores, e conforme a largura da tela aumenta, utilizamos </a:t>
            </a:r>
            <a:r>
              <a:rPr lang="pt-BR" b="1" dirty="0"/>
              <a:t>Media Queries</a:t>
            </a:r>
            <a:r>
              <a:rPr lang="pt-BR" dirty="0"/>
              <a:t> para adicionar estilos extras. A ideia é garantir que o site funcione </a:t>
            </a:r>
            <a:r>
              <a:rPr lang="pt-BR" b="1" dirty="0"/>
              <a:t>bem em celulares desde o início</a:t>
            </a:r>
            <a:r>
              <a:rPr lang="pt-BR" dirty="0"/>
              <a:t>, sem precisar corrigir problemas depois, tendo como vantagem:</a:t>
            </a:r>
          </a:p>
          <a:p>
            <a:pPr marL="1028700" lvl="1" indent="-342900"/>
            <a:r>
              <a:rPr lang="pt-BR" b="1" dirty="0"/>
              <a:t>Melhor Performance:</a:t>
            </a:r>
            <a:r>
              <a:rPr lang="pt-BR" dirty="0"/>
              <a:t> Como os estilos são otimizados para mobile primeiro, o site carrega mais rápido.</a:t>
            </a:r>
          </a:p>
          <a:p>
            <a:pPr marL="1028700" lvl="1" indent="-342900"/>
            <a:r>
              <a:rPr lang="pt-BR" b="1" dirty="0"/>
              <a:t>Melhor Experiência para Usuários:</a:t>
            </a:r>
            <a:r>
              <a:rPr lang="pt-BR" dirty="0"/>
              <a:t> A navegação fica fluida para quem acessa pelo celular.</a:t>
            </a:r>
          </a:p>
          <a:p>
            <a:pPr marL="1028700" lvl="1" indent="-342900"/>
            <a:r>
              <a:rPr lang="pt-BR" b="1" dirty="0"/>
              <a:t>SEO Amigável:</a:t>
            </a:r>
            <a:r>
              <a:rPr lang="pt-BR" dirty="0"/>
              <a:t> O Google prioriza sites otimizados para dispositivos móveis no ranqueamento.</a:t>
            </a:r>
          </a:p>
          <a:p>
            <a:pPr marL="1028700" lvl="1" indent="-342900"/>
            <a:r>
              <a:rPr lang="pt-BR" b="1" dirty="0"/>
              <a:t>Menos Retrabalho:</a:t>
            </a:r>
            <a:r>
              <a:rPr lang="pt-BR" dirty="0"/>
              <a:t> Criar primeiro para telas pequenas evita a necessidade de ajustar grandes layouts depois.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41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2A54D-BEE4-4C09-A22C-0B427124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Desafio: Criando uma Tela de Login Responsiva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3D0D87-E6DA-4228-9C97-9DECBAB5A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desafio consiste em desenvolver uma </a:t>
            </a:r>
            <a:r>
              <a:rPr lang="pt-BR" b="1" dirty="0"/>
              <a:t>tela de login responsiva</a:t>
            </a:r>
            <a:r>
              <a:rPr lang="pt-BR" dirty="0"/>
              <a:t>, utilizando </a:t>
            </a:r>
            <a:r>
              <a:rPr lang="pt-BR" b="1" dirty="0"/>
              <a:t>HTML e CSS</a:t>
            </a:r>
            <a:r>
              <a:rPr lang="pt-BR" dirty="0"/>
              <a:t>, que se adapta a diferentes tamanhos de tela e altera a imagem de fundo de acordo com a resolução do dispositivo.</a:t>
            </a:r>
          </a:p>
          <a:p>
            <a:pPr marL="1028700" lvl="1" indent="-342900">
              <a:buFont typeface="+mj-lt"/>
              <a:buAutoNum type="arabicPeriod"/>
            </a:pPr>
            <a:r>
              <a:rPr lang="pt-BR" dirty="0"/>
              <a:t>Criar uma estrutura HTML com um formulário de login contendo campos para usuário e senha, além de um botão de envio.</a:t>
            </a:r>
          </a:p>
          <a:p>
            <a:pPr marL="1028700" lvl="1" indent="-342900">
              <a:buFont typeface="+mj-lt"/>
              <a:buAutoNum type="arabicPeriod"/>
            </a:pPr>
            <a:r>
              <a:rPr lang="pt-BR" dirty="0"/>
              <a:t>Aplicar estilização com CSS, garantindo um design moderno e intuitivo. </a:t>
            </a:r>
          </a:p>
          <a:p>
            <a:pPr marL="1028700" lvl="1" indent="-342900">
              <a:buFont typeface="+mj-lt"/>
              <a:buAutoNum type="arabicPeriod"/>
            </a:pPr>
            <a:r>
              <a:rPr lang="pt-BR" dirty="0"/>
              <a:t>Implementar responsividade usando Media Queries para adaptar o layout em diferentes dispositivos.</a:t>
            </a:r>
          </a:p>
          <a:p>
            <a:pPr marL="1028700" lvl="1" indent="-342900">
              <a:buFont typeface="+mj-lt"/>
              <a:buAutoNum type="arabicPeriod"/>
            </a:pPr>
            <a:r>
              <a:rPr lang="pt-BR" dirty="0"/>
              <a:t>Alterar automaticamente a imagem de fundo conforme a largura da tela:</a:t>
            </a:r>
          </a:p>
          <a:p>
            <a:pPr marL="1485900" lvl="2" indent="-342900"/>
            <a:r>
              <a:rPr lang="pt-BR" dirty="0"/>
              <a:t>📱 Celulares (até 1025px): Sem imagem de fundo.</a:t>
            </a:r>
          </a:p>
          <a:p>
            <a:pPr marL="1485900" lvl="2" indent="-342900"/>
            <a:r>
              <a:rPr lang="pt-BR" dirty="0"/>
              <a:t>💻 Tablets e Notebooks (1026px a 1440px): Exibir a imagem TelaMedia.jpg.</a:t>
            </a:r>
          </a:p>
          <a:p>
            <a:pPr marL="1485900" lvl="2" indent="-342900"/>
            <a:r>
              <a:rPr lang="pt-BR"/>
              <a:t>🖥</a:t>
            </a:r>
            <a:r>
              <a:rPr lang="pt-BR" dirty="0"/>
              <a:t>️ Telas maiores (acima de 1440px): Exibir a imagem TelaGrande.jpg</a:t>
            </a:r>
          </a:p>
        </p:txBody>
      </p:sp>
    </p:spTree>
    <p:extLst>
      <p:ext uri="{BB962C8B-B14F-4D97-AF65-F5344CB8AC3E}">
        <p14:creationId xmlns:p14="http://schemas.microsoft.com/office/powerpoint/2010/main" val="578514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2152</TotalTime>
  <Words>737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Tema do Office</vt:lpstr>
      <vt:lpstr>Responsividade – Media Queries</vt:lpstr>
      <vt:lpstr>Introdução à Responsividade</vt:lpstr>
      <vt:lpstr>O que é design responsivo?</vt:lpstr>
      <vt:lpstr>Breakpoints e Media Queries </vt:lpstr>
      <vt:lpstr>Sintaxe Media Queries</vt:lpstr>
      <vt:lpstr>Desafio de Responsividade com Media Queries</vt:lpstr>
      <vt:lpstr>Mobile-First</vt:lpstr>
      <vt:lpstr>Como funciona o Mobile-First ? </vt:lpstr>
      <vt:lpstr>Desafio: Criando uma Tela de Login Responsiva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Miho</cp:lastModifiedBy>
  <cp:revision>261</cp:revision>
  <dcterms:created xsi:type="dcterms:W3CDTF">2024-03-08T12:14:33Z</dcterms:created>
  <dcterms:modified xsi:type="dcterms:W3CDTF">2025-04-03T15:05:53Z</dcterms:modified>
</cp:coreProperties>
</file>