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dromiho.github.io/exemplo/" TargetMode="External"/><Relationship Id="rId2" Type="http://schemas.openxmlformats.org/officeDocument/2006/relationships/hyperlink" Target="https://pedromiho.github.io/exemplo/paginaSemCS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 Seletores no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0B1C9-C267-48DB-B8AC-187FE4C9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Estilizando a Página HTML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6A419-6758-4EEB-93D0-DFC00B44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16788"/>
          </a:xfrm>
        </p:spPr>
        <p:txBody>
          <a:bodyPr/>
          <a:lstStyle/>
          <a:p>
            <a:r>
              <a:rPr lang="pt-BR" sz="1800" dirty="0"/>
              <a:t>Neste desafio, você terá a oportunidade de aprimorar suas habilidades em CSS aplicando estilos a uma página HTML que já foi criada, mas sem nenhuma estilização. O objetivo é transformar esta página simples em um design mais atraente, seguindo boas práticas de usabilidade e acessibilidade.</a:t>
            </a:r>
          </a:p>
          <a:p>
            <a:pPr marL="1028700" lvl="1" indent="-342900" algn="just"/>
            <a:r>
              <a:rPr lang="pt-BR" dirty="0"/>
              <a:t>Página fornecida: A estrutura da página HTML já está pronta. Ela contém uma lista de destinos turísticos e algumas informações sobre cada um deles. Porém, essa página não tem nenhuma formatação, ou seja, o layout é completamente simples e sem estilo.</a:t>
            </a:r>
          </a:p>
          <a:p>
            <a:pPr marL="1028700" lvl="1" indent="-342900" algn="just"/>
            <a:r>
              <a:rPr lang="pt-BR" dirty="0"/>
              <a:t>Desafio: O seu trabalho será aplicar estilos usando CSS para melhorar a apresentação da página. A ideia não é criar a estrutura da página do zero, mas sim aplicar o estilo para torná-la visualmente mais agradável e organizada, utilizando os seletores id e class.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5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C33F7-BEF7-4A7E-ADC6-BE1AF544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Desafio: Estilizando a Página HTML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E54DC-81A6-4989-AAE5-3CFA53B4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terá a seguinte página em HTML.</a:t>
            </a:r>
          </a:p>
          <a:p>
            <a:pPr marL="1028700" lvl="1" indent="-342900"/>
            <a:r>
              <a:rPr lang="pt-BR" dirty="0"/>
              <a:t>Clique </a:t>
            </a:r>
            <a:r>
              <a:rPr lang="pt-BR" dirty="0">
                <a:hlinkClick r:id="rId2"/>
              </a:rPr>
              <a:t>aqui</a:t>
            </a:r>
            <a:r>
              <a:rPr lang="pt-BR" dirty="0"/>
              <a:t>, para acessar a página HTML</a:t>
            </a:r>
          </a:p>
          <a:p>
            <a:r>
              <a:rPr lang="pt-BR" dirty="0"/>
              <a:t>Você terá que transformar na seguinte pagina utilizando os seletores CSS.</a:t>
            </a:r>
          </a:p>
          <a:p>
            <a:pPr marL="1028700" lvl="1" indent="-342900"/>
            <a:r>
              <a:rPr lang="pt-BR" dirty="0"/>
              <a:t>Clique </a:t>
            </a:r>
            <a:r>
              <a:rPr lang="pt-BR" dirty="0">
                <a:hlinkClick r:id="rId3"/>
              </a:rPr>
              <a:t>aqui</a:t>
            </a:r>
            <a:r>
              <a:rPr lang="pt-BR" dirty="0"/>
              <a:t>, para acessar a página HTML estilizada com os seletores CSS.</a:t>
            </a:r>
          </a:p>
          <a:p>
            <a:pPr marL="1028700" lvl="1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95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16EA8-2A67-4E61-ACAF-F181872F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Seletores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7ED3C-87D7-4588-9960-07E2081F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56171"/>
          </a:xfrm>
        </p:spPr>
        <p:txBody>
          <a:bodyPr/>
          <a:lstStyle/>
          <a:p>
            <a:r>
              <a:rPr lang="pt-BR" dirty="0"/>
              <a:t>Os seletores servem para identificar e estilizar elementos no HTML usando CSS. Os principais seletores existentes são </a:t>
            </a:r>
            <a:r>
              <a:rPr lang="pt-BR" dirty="0" err="1"/>
              <a:t>IDs</a:t>
            </a:r>
            <a:r>
              <a:rPr lang="pt-BR" dirty="0"/>
              <a:t>, Classes, seletores de elementos, seletores universais e combinadores. Eles permitem aplicar estilos de forma organizada e eficiente, ajudando na personalização e manutenção do código.</a:t>
            </a:r>
          </a:p>
        </p:txBody>
      </p:sp>
    </p:spTree>
    <p:extLst>
      <p:ext uri="{BB962C8B-B14F-4D97-AF65-F5344CB8AC3E}">
        <p14:creationId xmlns:p14="http://schemas.microsoft.com/office/powerpoint/2010/main" val="33371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63E6C-8FCA-44CD-BE3D-48BE738F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57ADCC-6C13-4393-8293-6DB1D47E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783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Imagine que você tem três elementos &lt;p&gt; no seu HTML, e precisa estilizar dois deles de uma maneira e o terceiro de outra forma. Sem o uso de seletores, isso se torna desafiador, porque, por padrão, os seletores CSS aplicam os estilos a todos os elementos &lt;p&gt; da página.</a:t>
            </a:r>
          </a:p>
          <a:p>
            <a:pPr>
              <a:spcBef>
                <a:spcPts val="0"/>
              </a:spcBef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9FE9F0-E69B-4207-9028-199D0C3BD695}"/>
              </a:ext>
            </a:extLst>
          </p:cNvPr>
          <p:cNvSpPr/>
          <p:nvPr/>
        </p:nvSpPr>
        <p:spPr>
          <a:xfrm>
            <a:off x="2412274" y="4747084"/>
            <a:ext cx="2116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23A390-A735-45E6-8D29-E8B1170FB8FD}"/>
              </a:ext>
            </a:extLst>
          </p:cNvPr>
          <p:cNvSpPr/>
          <p:nvPr/>
        </p:nvSpPr>
        <p:spPr>
          <a:xfrm>
            <a:off x="6940731" y="4608585"/>
            <a:ext cx="2838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1.5em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3AEF96-3529-43AE-A7C1-C6AE61D5E049}"/>
              </a:ext>
            </a:extLst>
          </p:cNvPr>
          <p:cNvSpPr txBox="1"/>
          <p:nvPr/>
        </p:nvSpPr>
        <p:spPr>
          <a:xfrm>
            <a:off x="2725782" y="4180079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37982B-0A70-4566-A0D8-EEC07E92E977}"/>
              </a:ext>
            </a:extLst>
          </p:cNvPr>
          <p:cNvSpPr txBox="1"/>
          <p:nvPr/>
        </p:nvSpPr>
        <p:spPr>
          <a:xfrm>
            <a:off x="7615645" y="4180079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68723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F4A8E-BE5F-43D2-A9B6-036532D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178A-76E9-4DC7-9F68-B5C1AEB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64285"/>
          </a:xfrm>
        </p:spPr>
        <p:txBody>
          <a:bodyPr/>
          <a:lstStyle/>
          <a:p>
            <a:r>
              <a:rPr lang="pt-BR" dirty="0"/>
              <a:t>Um ID é um identificador único usado para estilizar ou manipular um elemento específico no HTML. Ele é definido pelo atributo id e referenciado no CSS com o símbolo #.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DC0F3A-6EE8-44F4-931E-781FF8601E1E}"/>
              </a:ext>
            </a:extLst>
          </p:cNvPr>
          <p:cNvSpPr/>
          <p:nvPr/>
        </p:nvSpPr>
        <p:spPr>
          <a:xfrm>
            <a:off x="1471747" y="4401443"/>
            <a:ext cx="3997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EBA65-E1CE-4C31-9D5F-057AF33C5750}"/>
              </a:ext>
            </a:extLst>
          </p:cNvPr>
          <p:cNvSpPr txBox="1"/>
          <p:nvPr/>
        </p:nvSpPr>
        <p:spPr>
          <a:xfrm>
            <a:off x="2725782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A7C17-69CE-41E6-98D9-DA4382110227}"/>
              </a:ext>
            </a:extLst>
          </p:cNvPr>
          <p:cNvSpPr txBox="1"/>
          <p:nvPr/>
        </p:nvSpPr>
        <p:spPr>
          <a:xfrm>
            <a:off x="7615645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4B168-F9B5-40E4-B91F-9C4C435196CF}"/>
              </a:ext>
            </a:extLst>
          </p:cNvPr>
          <p:cNvSpPr/>
          <p:nvPr/>
        </p:nvSpPr>
        <p:spPr>
          <a:xfrm>
            <a:off x="7071359" y="4401443"/>
            <a:ext cx="2577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#paragrafo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7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F4A8E-BE5F-43D2-A9B6-036532D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</a:t>
            </a:r>
            <a:r>
              <a:rPr lang="pt-BR" dirty="0" err="1"/>
              <a:t>Class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178A-76E9-4DC7-9F68-B5C1AEB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64285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classe </a:t>
            </a:r>
            <a:r>
              <a:rPr lang="pt-BR" dirty="0"/>
              <a:t>(</a:t>
            </a:r>
            <a:r>
              <a:rPr lang="pt-BR" dirty="0" err="1"/>
              <a:t>class</a:t>
            </a:r>
            <a:r>
              <a:rPr lang="pt-BR" dirty="0"/>
              <a:t>) é um identificador reutilizável que pode ser atribuído a vários elementos. Definida no HTML com o atributo </a:t>
            </a:r>
            <a:r>
              <a:rPr lang="pt-BR" dirty="0" err="1"/>
              <a:t>class</a:t>
            </a:r>
            <a:r>
              <a:rPr lang="pt-BR" dirty="0"/>
              <a:t> e referenciada no CSS com um ponto (.)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DC0F3A-6EE8-44F4-931E-781FF8601E1E}"/>
              </a:ext>
            </a:extLst>
          </p:cNvPr>
          <p:cNvSpPr/>
          <p:nvPr/>
        </p:nvSpPr>
        <p:spPr>
          <a:xfrm>
            <a:off x="1721394" y="4401443"/>
            <a:ext cx="4450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EBA65-E1CE-4C31-9D5F-057AF33C5750}"/>
              </a:ext>
            </a:extLst>
          </p:cNvPr>
          <p:cNvSpPr txBox="1"/>
          <p:nvPr/>
        </p:nvSpPr>
        <p:spPr>
          <a:xfrm>
            <a:off x="3201852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A7C17-69CE-41E6-98D9-DA4382110227}"/>
              </a:ext>
            </a:extLst>
          </p:cNvPr>
          <p:cNvSpPr txBox="1"/>
          <p:nvPr/>
        </p:nvSpPr>
        <p:spPr>
          <a:xfrm>
            <a:off x="8437155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4B168-F9B5-40E4-B91F-9C4C435196CF}"/>
              </a:ext>
            </a:extLst>
          </p:cNvPr>
          <p:cNvSpPr/>
          <p:nvPr/>
        </p:nvSpPr>
        <p:spPr>
          <a:xfrm>
            <a:off x="7892870" y="4401443"/>
            <a:ext cx="2577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.paragrafo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D2B02-47E8-49AB-BE76-E5C69DA2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A21F2-3ABC-4381-A66D-4408ACBD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sz="1800" dirty="0"/>
              <a:t>Este slide explica as diferenças entre </a:t>
            </a:r>
            <a:r>
              <a:rPr lang="pt-BR" sz="1800" b="1" dirty="0"/>
              <a:t>ID</a:t>
            </a:r>
            <a:r>
              <a:rPr lang="pt-BR" sz="1800" dirty="0"/>
              <a:t> e </a:t>
            </a:r>
            <a:r>
              <a:rPr lang="pt-BR" sz="1800" b="1" dirty="0"/>
              <a:t>Classe</a:t>
            </a:r>
            <a:r>
              <a:rPr lang="pt-BR" sz="1800" dirty="0"/>
              <a:t>. O </a:t>
            </a:r>
            <a:r>
              <a:rPr lang="pt-BR" sz="1800" b="1" dirty="0"/>
              <a:t>ID</a:t>
            </a:r>
            <a:r>
              <a:rPr lang="pt-BR" sz="1800" dirty="0"/>
              <a:t> é único e usado para um único elemento, enquanto a </a:t>
            </a:r>
            <a:r>
              <a:rPr lang="pt-BR" sz="1800" b="1" dirty="0"/>
              <a:t>Classe</a:t>
            </a:r>
            <a:r>
              <a:rPr lang="pt-BR" sz="1800" dirty="0"/>
              <a:t> pode ser aplicada a vários elementos. A tabela resume essas características, destacando os símbolos no CSS e os exemplos de uso.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0C18DF-9B29-40A7-9D17-4DDBAB12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11" y="3740875"/>
            <a:ext cx="9394978" cy="18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desse desafio é aplicar estilos CSS em elementos da página utilizando seletores de </a:t>
            </a:r>
            <a:r>
              <a:rPr lang="pt-BR" b="1" dirty="0"/>
              <a:t>ID</a:t>
            </a:r>
            <a:r>
              <a:rPr lang="pt-BR" dirty="0"/>
              <a:t> e </a:t>
            </a:r>
            <a:r>
              <a:rPr lang="pt-BR" b="1" dirty="0"/>
              <a:t>classe</a:t>
            </a:r>
            <a:r>
              <a:rPr lang="pt-BR" dirty="0"/>
              <a:t>. Para isso, você precisa seguir os seguintes passos:</a:t>
            </a:r>
          </a:p>
          <a:p>
            <a:pPr marL="1028700" lvl="1" indent="-342900"/>
            <a:r>
              <a:rPr lang="pt-BR" b="1" dirty="0"/>
              <a:t>Adicione </a:t>
            </a:r>
            <a:r>
              <a:rPr lang="pt-BR" b="1" dirty="0" err="1"/>
              <a:t>IDs</a:t>
            </a:r>
            <a:r>
              <a:rPr lang="pt-BR" b="1" dirty="0"/>
              <a:t> e Classes ao HTML</a:t>
            </a:r>
            <a:r>
              <a:rPr lang="pt-BR" dirty="0"/>
              <a:t>:</a:t>
            </a:r>
          </a:p>
          <a:p>
            <a:pPr marL="1485900" lvl="2" indent="-342900"/>
            <a:r>
              <a:rPr lang="pt-BR" dirty="0"/>
              <a:t>Atribua um ID exclusivo para cada &lt;h1&gt;.</a:t>
            </a:r>
          </a:p>
          <a:p>
            <a:pPr marL="1485900" lvl="2" indent="-342900"/>
            <a:r>
              <a:rPr lang="pt-BR" dirty="0"/>
              <a:t>Atribua classes diferentes para os &lt;h2&gt; e os &lt;p&gt;.</a:t>
            </a:r>
          </a:p>
          <a:p>
            <a:pPr marL="1028700" lvl="1" indent="-342900"/>
            <a:r>
              <a:rPr lang="pt-BR" dirty="0"/>
              <a:t>Crie um arquivo CSS (interno ou externo) e adicione estilos para os elementos. Você precisa aplicar as seguintes estilizações:</a:t>
            </a:r>
          </a:p>
          <a:p>
            <a:pPr marL="1028700" lvl="1" indent="-342900"/>
            <a:endParaRPr lang="pt-BR" dirty="0"/>
          </a:p>
          <a:p>
            <a:pPr marL="342900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3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&lt;h1&gt;, use o id e atribua os seguintes estilos:</a:t>
            </a:r>
          </a:p>
          <a:p>
            <a:pPr marL="1028700" lvl="1" indent="-342900"/>
            <a:r>
              <a:rPr lang="pt-BR" dirty="0"/>
              <a:t>Coloque um fundo colorido para cada &lt;h1&gt;.</a:t>
            </a:r>
          </a:p>
          <a:p>
            <a:pPr marL="1028700" lvl="1" indent="-342900"/>
            <a:r>
              <a:rPr lang="pt-BR" dirty="0"/>
              <a:t>Adicione uma cor do texto para cada &lt;h1&gt;.</a:t>
            </a:r>
          </a:p>
          <a:p>
            <a:pPr marL="1028700" lvl="1" indent="-342900"/>
            <a:r>
              <a:rPr lang="pt-BR" dirty="0"/>
              <a:t>O texto de todos os &lt;h1&gt; devem estar centralizado.</a:t>
            </a:r>
          </a:p>
          <a:p>
            <a:pPr marL="1028700" lvl="1" indent="-342900"/>
            <a:r>
              <a:rPr lang="pt-BR" dirty="0"/>
              <a:t>O texto precisa ser negrito para aumentar a ênfase, com </a:t>
            </a:r>
            <a:r>
              <a:rPr lang="pt-BR" dirty="0" err="1"/>
              <a:t>font-weight</a:t>
            </a:r>
            <a:r>
              <a:rPr lang="pt-BR" dirty="0"/>
              <a:t>: </a:t>
            </a:r>
            <a:r>
              <a:rPr lang="pt-BR" dirty="0" err="1"/>
              <a:t>bold</a:t>
            </a:r>
            <a:r>
              <a:rPr lang="pt-BR" dirty="0"/>
              <a:t>.</a:t>
            </a:r>
          </a:p>
          <a:p>
            <a:pPr marL="342900" indent="-342900"/>
            <a:r>
              <a:rPr lang="pt-BR" dirty="0"/>
              <a:t>Para os &lt;h2&gt;, use o </a:t>
            </a:r>
            <a:r>
              <a:rPr lang="pt-BR" dirty="0" err="1"/>
              <a:t>class</a:t>
            </a:r>
            <a:r>
              <a:rPr lang="pt-BR" dirty="0"/>
              <a:t> e atribua os seguintes estilos:</a:t>
            </a:r>
          </a:p>
          <a:p>
            <a:pPr marL="1028700" lvl="1" indent="-342900"/>
            <a:r>
              <a:rPr lang="pt-BR" dirty="0"/>
              <a:t>O tamanho da fonte deve ser aumentado um pouco para garantir que eles se destaquem mais.</a:t>
            </a:r>
          </a:p>
          <a:p>
            <a:pPr marL="1028700" lvl="1" indent="-342900"/>
            <a:r>
              <a:rPr lang="pt-BR" dirty="0"/>
              <a:t>O texto precisa ser negrito para aumentar a ênfase.</a:t>
            </a:r>
          </a:p>
          <a:p>
            <a:pPr marL="1028700" lvl="1" indent="-342900"/>
            <a:r>
              <a:rPr lang="pt-BR" dirty="0"/>
              <a:t>A cor do texto deve ser um tom escuro e agradável.</a:t>
            </a:r>
          </a:p>
        </p:txBody>
      </p:sp>
    </p:spTree>
    <p:extLst>
      <p:ext uri="{BB962C8B-B14F-4D97-AF65-F5344CB8AC3E}">
        <p14:creationId xmlns:p14="http://schemas.microsoft.com/office/powerpoint/2010/main" val="188539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&lt;p&gt;, use o </a:t>
            </a:r>
            <a:r>
              <a:rPr lang="pt-BR" dirty="0" err="1"/>
              <a:t>class</a:t>
            </a:r>
            <a:r>
              <a:rPr lang="pt-BR" dirty="0"/>
              <a:t> e atribua os seguintes estilos:</a:t>
            </a:r>
          </a:p>
          <a:p>
            <a:pPr marL="1028700" lvl="1" indent="-342900"/>
            <a:r>
              <a:rPr lang="pt-BR" dirty="0"/>
              <a:t>O tamanho da fonte deve ser confortável para leitura.</a:t>
            </a:r>
          </a:p>
          <a:p>
            <a:pPr marL="1028700" lvl="1" indent="-342900"/>
            <a:r>
              <a:rPr lang="pt-BR" dirty="0"/>
              <a:t>O espaçamento entre as linhas de texto deve ser maior para melhorar a legibilidade.</a:t>
            </a:r>
          </a:p>
          <a:p>
            <a:pPr marL="1028700" lvl="1" indent="-342900"/>
            <a:r>
              <a:rPr lang="pt-BR" dirty="0"/>
              <a:t>A cor do texto deve ser suave para evitar que o parágrafo se sobressaia excessivamente.</a:t>
            </a:r>
          </a:p>
        </p:txBody>
      </p:sp>
    </p:spTree>
    <p:extLst>
      <p:ext uri="{BB962C8B-B14F-4D97-AF65-F5344CB8AC3E}">
        <p14:creationId xmlns:p14="http://schemas.microsoft.com/office/powerpoint/2010/main" val="427509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837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 Seletores no CSS</vt:lpstr>
      <vt:lpstr>Introdução aos Seletores</vt:lpstr>
      <vt:lpstr>Seletores na prática</vt:lpstr>
      <vt:lpstr>Seletor ID </vt:lpstr>
      <vt:lpstr>Seletor Class </vt:lpstr>
      <vt:lpstr>Diferença entre ID e Classe</vt:lpstr>
      <vt:lpstr>Desafio: Estilização usando seletores ID e Classe</vt:lpstr>
      <vt:lpstr>Desafio: Estilização usando seletores ID e Classe</vt:lpstr>
      <vt:lpstr>Desafio: Estilização usando seletores ID e Classe</vt:lpstr>
      <vt:lpstr>Desafio: Estilizando a Página HTML </vt:lpstr>
      <vt:lpstr>Desafio: Estilizando a Página 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123</cp:revision>
  <dcterms:created xsi:type="dcterms:W3CDTF">2024-03-08T12:14:33Z</dcterms:created>
  <dcterms:modified xsi:type="dcterms:W3CDTF">2025-02-25T11:45:29Z</dcterms:modified>
</cp:coreProperties>
</file>