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58" r:id="rId4"/>
    <p:sldId id="260" r:id="rId5"/>
    <p:sldId id="262" r:id="rId6"/>
    <p:sldId id="261" r:id="rId7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Responsividade – Media Queries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2856C-2A87-47C8-A418-B1259AAE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Responsividade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D8C91-E9E4-4690-B049-8B13CAE8F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responsividade é uma abordagem de design web que garante que um site funcione bem em diferentes tamanhos de tela e dispositivos, como desktops, tablets e celulares. Ela utiliza técnicas como </a:t>
            </a:r>
            <a:r>
              <a:rPr lang="pt-BR" b="1" dirty="0"/>
              <a:t>Media Queries, layouts flexíveis e imagens fluidas</a:t>
            </a:r>
            <a:r>
              <a:rPr lang="pt-BR" dirty="0"/>
              <a:t> para adaptar os elementos da página dinamicamente, tendo como características:</a:t>
            </a:r>
          </a:p>
          <a:p>
            <a:pPr lvl="1"/>
            <a:r>
              <a:rPr lang="pt-BR" dirty="0"/>
              <a:t>Layout se adapta automaticamente.</a:t>
            </a:r>
          </a:p>
          <a:p>
            <a:pPr lvl="1"/>
            <a:r>
              <a:rPr lang="pt-BR" dirty="0"/>
              <a:t>Menu e botões ajustam-se para telas menores.</a:t>
            </a:r>
          </a:p>
          <a:p>
            <a:pPr lvl="1"/>
            <a:r>
              <a:rPr lang="pt-BR" dirty="0"/>
              <a:t>Imagens redimensionam sem perder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94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3F4AE-A818-43F8-A09C-BD0BF411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design responsivo?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9BED6D-4027-457D-B052-3B6DA95B0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design responsivo permite que um site se ajuste automaticamente a diferentes resoluções de tela sem perder a usabilidade e a estética. Ele se baseia em três pilares principais:</a:t>
            </a:r>
          </a:p>
          <a:p>
            <a:pPr lvl="1"/>
            <a:r>
              <a:rPr lang="pt-BR" dirty="0"/>
              <a:t>Layouts flexíveis: Uso de CSS Grid e </a:t>
            </a:r>
            <a:r>
              <a:rPr lang="pt-BR" dirty="0" err="1"/>
              <a:t>Flexbox</a:t>
            </a:r>
            <a:r>
              <a:rPr lang="pt-BR" dirty="0"/>
              <a:t> para organizar elementos dinamicamente.</a:t>
            </a:r>
          </a:p>
          <a:p>
            <a:pPr lvl="1"/>
            <a:r>
              <a:rPr lang="pt-BR" dirty="0"/>
              <a:t>Imagens e mídias adaptáveis: Uso de </a:t>
            </a:r>
            <a:r>
              <a:rPr lang="pt-BR" dirty="0" err="1"/>
              <a:t>max-width</a:t>
            </a:r>
            <a:r>
              <a:rPr lang="pt-BR" dirty="0"/>
              <a:t>: 100% para evitar que imagens ultrapassem os limites da tela.</a:t>
            </a:r>
          </a:p>
          <a:p>
            <a:pPr lvl="1"/>
            <a:r>
              <a:rPr lang="pt-BR" dirty="0"/>
              <a:t>Media Queries: CSS que altera o estilo da página dependendo do tamanho da tela.</a:t>
            </a:r>
          </a:p>
        </p:txBody>
      </p:sp>
    </p:spTree>
    <p:extLst>
      <p:ext uri="{BB962C8B-B14F-4D97-AF65-F5344CB8AC3E}">
        <p14:creationId xmlns:p14="http://schemas.microsoft.com/office/powerpoint/2010/main" val="418903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CE06-6AAC-4104-85A5-B4D8EB0F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Tamanhos de Tela e Media Queries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2A423-2495-4BCA-A164-75ABE0AC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304925"/>
          </a:xfrm>
        </p:spPr>
        <p:txBody>
          <a:bodyPr/>
          <a:lstStyle/>
          <a:p>
            <a:r>
              <a:rPr lang="pt-BR" sz="1800" dirty="0"/>
              <a:t>Os Media Queries permitem que os sites se adaptem a diferentes dispositivos, melhorando a experiência do usuário. A tabela apresenta os tamanhos de tela mais comuns e os Media Queries ideais para cada um, garantindo um design responsivo eficiente.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B45BA4-1E90-40D3-BEF7-733E73570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280" y="3612090"/>
            <a:ext cx="4279439" cy="26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4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46C1-613B-46C3-8B87-AFB08075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9A3E84-B483-43FC-92C0-FAC5B51A5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25058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Media Queries</a:t>
            </a:r>
            <a:r>
              <a:rPr lang="pt-BR" dirty="0"/>
              <a:t> são um recurso do CSS que permite adaptar o layout de um site para diferentes tamanhos de tela e dispositivos. Elas funcionam como "condições" que aplicam estilos específicos apenas quando certas regras são atendidas.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A0159E0-8C12-4ED9-9E30-601C1BEF5916}"/>
              </a:ext>
            </a:extLst>
          </p:cNvPr>
          <p:cNvSpPr/>
          <p:nvPr/>
        </p:nvSpPr>
        <p:spPr>
          <a:xfrm>
            <a:off x="1052689" y="4473770"/>
            <a:ext cx="48006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(condição)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sz="1600" dirty="0">
                <a:solidFill>
                  <a:srgbClr val="008000"/>
                </a:solidFill>
                <a:latin typeface="Consolas" panose="020B0609020204030204" pitchFamily="49" charset="0"/>
              </a:rPr>
              <a:t>/* Regras de estilo aplicadas quando a condição for verdadeira */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B66AB47-B695-4CEC-A5F6-D20984356DDC}"/>
              </a:ext>
            </a:extLst>
          </p:cNvPr>
          <p:cNvSpPr/>
          <p:nvPr/>
        </p:nvSpPr>
        <p:spPr>
          <a:xfrm>
            <a:off x="6905978" y="4366049"/>
            <a:ext cx="42333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max-width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480px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lightblue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0F83BA-3E6F-4656-AAA3-BC30FBADD0E0}"/>
              </a:ext>
            </a:extLst>
          </p:cNvPr>
          <p:cNvSpPr txBox="1"/>
          <p:nvPr/>
        </p:nvSpPr>
        <p:spPr>
          <a:xfrm>
            <a:off x="3014408" y="39031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E5B55A-8C06-479D-9CF1-E97CA2015F5B}"/>
              </a:ext>
            </a:extLst>
          </p:cNvPr>
          <p:cNvSpPr txBox="1"/>
          <p:nvPr/>
        </p:nvSpPr>
        <p:spPr>
          <a:xfrm>
            <a:off x="8513531" y="390313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304448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C290F-B139-42F3-BC43-19F2203F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de Responsividade com Media Queries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2BCD4E-9F8D-4DE8-9A98-6C010C8B8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/>
              <a:t>Crie uma página web que se adapte automaticamente a diferentes tamanhos de tela utilizando </a:t>
            </a:r>
            <a:r>
              <a:rPr lang="pt-BR" sz="1800" b="1" dirty="0"/>
              <a:t>Media Queries</a:t>
            </a:r>
            <a:r>
              <a:rPr lang="pt-BR" sz="1800" dirty="0"/>
              <a:t>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Utilize </a:t>
            </a:r>
            <a:r>
              <a:rPr lang="pt-BR" sz="1800" b="1" dirty="0"/>
              <a:t>Media Queries</a:t>
            </a:r>
            <a:r>
              <a:rPr lang="pt-BR" sz="1800" dirty="0"/>
              <a:t> para exibir uma imagem diferente para cada tipo de dispositivo:</a:t>
            </a:r>
          </a:p>
          <a:p>
            <a:pPr lvl="1"/>
            <a:r>
              <a:rPr lang="pt-BR" dirty="0"/>
              <a:t>📱 </a:t>
            </a:r>
            <a:r>
              <a:rPr lang="pt-BR" b="1" dirty="0"/>
              <a:t>Celular Pequeno</a:t>
            </a:r>
            <a:r>
              <a:rPr lang="pt-BR" dirty="0"/>
              <a:t> (máx. 480px)</a:t>
            </a:r>
          </a:p>
          <a:p>
            <a:pPr lvl="1"/>
            <a:r>
              <a:rPr lang="pt-BR" dirty="0"/>
              <a:t>📱 </a:t>
            </a:r>
            <a:r>
              <a:rPr lang="pt-BR" b="1" dirty="0"/>
              <a:t>Celular Médio</a:t>
            </a:r>
            <a:r>
              <a:rPr lang="pt-BR" dirty="0"/>
              <a:t> (481px - 768px)</a:t>
            </a:r>
          </a:p>
          <a:p>
            <a:pPr lvl="1"/>
            <a:r>
              <a:rPr lang="pt-BR" dirty="0"/>
              <a:t>💻 </a:t>
            </a:r>
            <a:r>
              <a:rPr lang="pt-BR" b="1" dirty="0"/>
              <a:t>Tablet</a:t>
            </a:r>
            <a:r>
              <a:rPr lang="pt-BR" dirty="0"/>
              <a:t> (769px - 1024px)</a:t>
            </a:r>
          </a:p>
          <a:p>
            <a:pPr lvl="1"/>
            <a:r>
              <a:rPr lang="pt-BR" dirty="0"/>
              <a:t>🖥️ </a:t>
            </a:r>
            <a:r>
              <a:rPr lang="pt-BR" b="1" dirty="0"/>
              <a:t>Notebook / Laptop</a:t>
            </a:r>
            <a:r>
              <a:rPr lang="pt-BR" dirty="0"/>
              <a:t> (1025px - 1440px)</a:t>
            </a:r>
          </a:p>
          <a:p>
            <a:pPr lvl="1"/>
            <a:r>
              <a:rPr lang="pt-BR" dirty="0"/>
              <a:t>🖥️ </a:t>
            </a:r>
            <a:r>
              <a:rPr lang="pt-BR" b="1" dirty="0"/>
              <a:t>Desktop Padrão</a:t>
            </a:r>
            <a:r>
              <a:rPr lang="pt-BR" dirty="0"/>
              <a:t> (1441px - 1920px)</a:t>
            </a:r>
          </a:p>
          <a:p>
            <a:pPr lvl="1"/>
            <a:r>
              <a:rPr lang="pt-BR" dirty="0"/>
              <a:t>🖥️ </a:t>
            </a:r>
            <a:r>
              <a:rPr lang="pt-BR" b="1" dirty="0"/>
              <a:t>Monitores Grandes</a:t>
            </a:r>
            <a:r>
              <a:rPr lang="pt-BR" dirty="0"/>
              <a:t> (mín. 1921px)</a:t>
            </a:r>
          </a:p>
          <a:p>
            <a:endParaRPr lang="pt-BR" sz="1800" dirty="0"/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66446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2142</TotalTime>
  <Words>412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Times New Roman</vt:lpstr>
      <vt:lpstr>Tema do Office</vt:lpstr>
      <vt:lpstr>Responsividade – Media Queries</vt:lpstr>
      <vt:lpstr>Introdução à Responsividade</vt:lpstr>
      <vt:lpstr>O que é design responsivo?</vt:lpstr>
      <vt:lpstr>Tamanhos de Tela e Media Queries </vt:lpstr>
      <vt:lpstr>Sintaxe Media Queries</vt:lpstr>
      <vt:lpstr>Desafio de Responsividade com Media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258</cp:revision>
  <dcterms:created xsi:type="dcterms:W3CDTF">2024-03-08T12:14:33Z</dcterms:created>
  <dcterms:modified xsi:type="dcterms:W3CDTF">2025-04-02T01:43:34Z</dcterms:modified>
</cp:coreProperties>
</file>