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7"/>
  </p:notesMasterIdLst>
  <p:handoutMasterIdLst>
    <p:handoutMasterId r:id="rId8"/>
  </p:handoutMasterIdLst>
  <p:sldIdLst>
    <p:sldId id="282" r:id="rId4"/>
    <p:sldId id="283" r:id="rId5"/>
    <p:sldId id="291" r:id="rId6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90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7593F7C-6FE0-4977-BB37-DA79DECFCCF2}" type="datetime1">
              <a:rPr lang="pt-PT" smtClean="0"/>
              <a:t>19/04/2020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06564-C473-468C-9EC7-26A6C53EAFA8}" type="datetime1">
              <a:rPr lang="pt-PT" smtClean="0"/>
              <a:pPr/>
              <a:t>19/04/2020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ZA" smtClean="0"/>
              <a:t>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9204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o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pt-PT"/>
              <a:t>Obrigado</a:t>
            </a:r>
            <a:endParaRPr lang="pt-PT" dirty="0"/>
          </a:p>
        </p:txBody>
      </p:sp>
      <p:sp>
        <p:nvSpPr>
          <p:cNvPr id="7" name="Marcador de Posição do Texto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Nome Completo</a:t>
            </a:r>
            <a:endParaRPr lang="pt-PT" dirty="0"/>
          </a:p>
        </p:txBody>
      </p:sp>
      <p:sp>
        <p:nvSpPr>
          <p:cNvPr id="8" name="Marcador de Posição do Texto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Número de Telefone</a:t>
            </a:r>
            <a:endParaRPr lang="pt-PT" dirty="0"/>
          </a:p>
        </p:txBody>
      </p:sp>
      <p:sp>
        <p:nvSpPr>
          <p:cNvPr id="9" name="Marcador de Posição do Texto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Identificador de Rede Social ou E-mail</a:t>
            </a:r>
            <a:endParaRPr lang="pt-PT" dirty="0"/>
          </a:p>
        </p:txBody>
      </p:sp>
      <p:sp>
        <p:nvSpPr>
          <p:cNvPr id="10" name="Marcador de Posição do Texto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Site da Empresa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6" name="Marcador de Posição do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11" name="Marcador de Posição do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13" name="Marcador de Posição do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15" name="Marcador de Posição do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17" name="Marcador de Posição do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ção da Imagem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400"/>
              </a:lnSpc>
              <a:defRPr sz="4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apresentação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/>
              <a:t>Clique para editar o estilo do subtítulo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d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4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do diapositivo de separador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/>
              <a:t>Clique para editar o estilo do subtítulo do Modelo Global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d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4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do diapositivo de separador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/>
              <a:t>Clique para editar o estilo do subtítulo do Modelo Global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ia de Conteúd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lnSpc>
                <a:spcPct val="7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ia de Conteú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lnSpc>
                <a:spcPct val="7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lnSpc>
                <a:spcPct val="7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9" name="Marcador de Posição da Imagem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PT" dirty="0"/>
          </a:p>
        </p:txBody>
      </p:sp>
      <p:sp>
        <p:nvSpPr>
          <p:cNvPr id="11" name="Forma livre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PT" dirty="0"/>
          </a:p>
        </p:txBody>
      </p:sp>
      <p:sp>
        <p:nvSpPr>
          <p:cNvPr id="13" name="Forma livre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PT" dirty="0"/>
          </a:p>
        </p:txBody>
      </p:sp>
      <p:sp>
        <p:nvSpPr>
          <p:cNvPr id="14" name="Forma livre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PT" dirty="0"/>
          </a:p>
        </p:txBody>
      </p:sp>
      <p:sp>
        <p:nvSpPr>
          <p:cNvPr id="15" name="Forma livre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3" name="Marcador de Posição da Comparação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12" name="Marcador de Posição da Comparação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8" name="Marcador de Posição do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i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PT"/>
              <a:t>Introduza a legenda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ção da Imagem 6" descr="Imagem do diapositivo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Caixa de texto 24" descr="Destaque de diapositivo para caixa de título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667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 rtl="0">
              <a:lnSpc>
                <a:spcPts val="4000"/>
              </a:lnSpc>
            </a:pPr>
            <a:r>
              <a:rPr lang="pt-PT" sz="5000" dirty="0" err="1"/>
              <a:t>AIntelligence</a:t>
            </a:r>
            <a:endParaRPr lang="pt-PT" sz="50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 rtlCol="0"/>
          <a:lstStyle/>
          <a:p>
            <a:pPr rtl="0"/>
            <a:r>
              <a:rPr lang="pt-PT" dirty="0"/>
              <a:t>Project </a:t>
            </a:r>
            <a:r>
              <a:rPr lang="pt-PT" dirty="0" err="1"/>
              <a:t>Factory</a:t>
            </a:r>
            <a:r>
              <a:rPr lang="pt-PT" dirty="0"/>
              <a:t> 2019/2020</a:t>
            </a:r>
          </a:p>
          <a:p>
            <a:pPr algn="r" rtl="0"/>
            <a:r>
              <a:rPr lang="pt-PT" dirty="0"/>
              <a:t>20.04.2020</a:t>
            </a:r>
          </a:p>
        </p:txBody>
      </p:sp>
      <p:sp>
        <p:nvSpPr>
          <p:cNvPr id="20" name="Triângulo Isósceles 19" descr="Sombra de diapositivo para caixa de título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1028" name="Picture 4" descr="Academia Gourmet | Universidade Europeia">
            <a:extLst>
              <a:ext uri="{FF2B5EF4-FFF2-40B4-BE49-F238E27FC236}">
                <a16:creationId xmlns:a16="http://schemas.microsoft.com/office/drawing/2014/main" id="{64022A37-87A0-42E5-94A1-ADCEB19C2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751" y="0"/>
            <a:ext cx="3269248" cy="104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Descrição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/>
          <a:p>
            <a:r>
              <a:rPr lang="pt-PT" dirty="0"/>
              <a:t>O objetivo deste projeto é criar um módulo de uma plataforma para auxiliar na compreensão de algumas das técnicas mais simples de IA servindo como auxiliar educativo, mas também como uma forma de divulgar e esclarecer qualquer pessoa que possa estar interessada em saber mais sobre esta área. </a:t>
            </a:r>
          </a:p>
          <a:p>
            <a:r>
              <a:rPr lang="pt-PT" dirty="0"/>
              <a:t> 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1" y="2677243"/>
            <a:ext cx="5472000" cy="3600000"/>
          </a:xfrm>
        </p:spPr>
        <p:txBody>
          <a:bodyPr rtlCol="0"/>
          <a:lstStyle/>
          <a:p>
            <a:pPr marL="0" indent="0" rtl="0">
              <a:buNone/>
            </a:pPr>
            <a:r>
              <a:rPr lang="pt-PT" sz="2800" dirty="0"/>
              <a:t>Principais funcionalidades:</a:t>
            </a:r>
          </a:p>
          <a:p>
            <a:pPr rtl="0"/>
            <a:r>
              <a:rPr lang="pt-PT" dirty="0"/>
              <a:t>Fornece informações e demonstrações sobre técnicas de procura;</a:t>
            </a:r>
          </a:p>
          <a:p>
            <a:pPr rtl="0"/>
            <a:r>
              <a:rPr lang="pt-PT" dirty="0"/>
              <a:t>Serão feitas algumas questões de escolha múltipla para cada técnica;</a:t>
            </a:r>
          </a:p>
          <a:p>
            <a:pPr rtl="0"/>
            <a:r>
              <a:rPr lang="pt-PT" dirty="0"/>
              <a:t>Disponibiliza uma secção de comentários onde os visitantes da plataforma poderão interagir.</a:t>
            </a:r>
          </a:p>
          <a:p>
            <a:pPr rtl="0"/>
            <a:endParaRPr lang="pt-PT" dirty="0"/>
          </a:p>
          <a:p>
            <a:pPr rtl="0"/>
            <a:endParaRPr lang="pt-PT" dirty="0"/>
          </a:p>
        </p:txBody>
      </p:sp>
      <p:pic>
        <p:nvPicPr>
          <p:cNvPr id="9" name="Marcador de Posição da Imagem 8" descr="Marcador de posição de imagem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orma livre 5" descr="Destaque de imagem vazia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PT" dirty="0"/>
          </a:p>
        </p:txBody>
      </p:sp>
      <p:sp>
        <p:nvSpPr>
          <p:cNvPr id="16" name="Forma livre 5" descr="Destaque de imagem sólida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Plano de trabalho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. </a:t>
            </a:r>
            <a:r>
              <a:rPr lang="pt-PT" dirty="0" err="1"/>
              <a:t>Etiam</a:t>
            </a:r>
            <a:r>
              <a:rPr lang="pt-PT" dirty="0"/>
              <a:t> </a:t>
            </a:r>
            <a:r>
              <a:rPr lang="pt-PT" dirty="0" err="1"/>
              <a:t>aliquet</a:t>
            </a:r>
            <a:r>
              <a:rPr lang="pt-PT" dirty="0"/>
              <a:t> eu mi quis </a:t>
            </a:r>
            <a:r>
              <a:rPr lang="pt-PT" dirty="0" err="1"/>
              <a:t>lacinia</a:t>
            </a:r>
            <a:r>
              <a:rPr lang="pt-PT" dirty="0"/>
              <a:t>. Ut </a:t>
            </a:r>
            <a:r>
              <a:rPr lang="pt-PT" dirty="0" err="1"/>
              <a:t>fermentum</a:t>
            </a:r>
            <a:r>
              <a:rPr lang="pt-PT" dirty="0"/>
              <a:t> a magna ut.</a:t>
            </a:r>
          </a:p>
        </p:txBody>
      </p:sp>
      <p:sp>
        <p:nvSpPr>
          <p:cNvPr id="29" name="Marcador de Posição de Conteúdo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 rtlCol="0"/>
          <a:lstStyle/>
          <a:p>
            <a:pPr marL="0" indent="0" rtl="0">
              <a:buNone/>
            </a:pPr>
            <a:r>
              <a:rPr lang="pt-PT" sz="2800" dirty="0" err="1"/>
              <a:t>Lorem</a:t>
            </a:r>
            <a:r>
              <a:rPr lang="pt-PT" sz="2800" dirty="0"/>
              <a:t> </a:t>
            </a:r>
            <a:r>
              <a:rPr lang="pt-PT" sz="2800" dirty="0" err="1"/>
              <a:t>ipsum</a:t>
            </a:r>
            <a:r>
              <a:rPr lang="pt-PT" sz="2800" dirty="0"/>
              <a:t> </a:t>
            </a:r>
            <a:r>
              <a:rPr lang="pt-PT" sz="2800" dirty="0" err="1"/>
              <a:t>dolor</a:t>
            </a:r>
            <a:r>
              <a:rPr lang="pt-PT" sz="2800" dirty="0"/>
              <a:t> </a:t>
            </a:r>
            <a:r>
              <a:rPr lang="pt-PT" sz="2800" dirty="0" err="1"/>
              <a:t>sit</a:t>
            </a:r>
            <a:r>
              <a:rPr lang="pt-PT" sz="2800" dirty="0"/>
              <a:t> </a:t>
            </a:r>
            <a:r>
              <a:rPr lang="pt-PT" sz="2800" dirty="0" err="1"/>
              <a:t>amet</a:t>
            </a:r>
            <a:r>
              <a:rPr lang="pt-PT" sz="2800" dirty="0"/>
              <a:t>, </a:t>
            </a:r>
            <a:r>
              <a:rPr lang="pt-PT" sz="2800" dirty="0" err="1"/>
              <a:t>consectetur</a:t>
            </a:r>
            <a:r>
              <a:rPr lang="pt-PT" sz="2800" dirty="0"/>
              <a:t> </a:t>
            </a:r>
            <a:r>
              <a:rPr lang="pt-PT" sz="2800" dirty="0" err="1"/>
              <a:t>adipiscing</a:t>
            </a:r>
            <a:r>
              <a:rPr lang="pt-PT" sz="2800" dirty="0"/>
              <a:t> </a:t>
            </a:r>
            <a:r>
              <a:rPr lang="pt-PT" sz="2800" dirty="0" err="1"/>
              <a:t>elit</a:t>
            </a:r>
            <a:r>
              <a:rPr lang="pt-PT" sz="2800" dirty="0"/>
              <a:t>. </a:t>
            </a:r>
          </a:p>
          <a:p>
            <a:pPr rtl="0"/>
            <a:r>
              <a:rPr lang="pt-PT" dirty="0"/>
              <a:t>Ut </a:t>
            </a:r>
            <a:r>
              <a:rPr lang="pt-PT" dirty="0" err="1"/>
              <a:t>fermentum</a:t>
            </a:r>
            <a:r>
              <a:rPr lang="pt-PT" dirty="0"/>
              <a:t> a magna ut </a:t>
            </a:r>
            <a:r>
              <a:rPr lang="pt-PT" dirty="0" err="1"/>
              <a:t>eleifend</a:t>
            </a:r>
            <a:r>
              <a:rPr lang="pt-PT" dirty="0"/>
              <a:t>. </a:t>
            </a:r>
            <a:r>
              <a:rPr lang="pt-PT" dirty="0" err="1"/>
              <a:t>Integer</a:t>
            </a:r>
            <a:r>
              <a:rPr lang="pt-PT" dirty="0"/>
              <a:t> </a:t>
            </a:r>
            <a:r>
              <a:rPr lang="pt-PT" dirty="0" err="1"/>
              <a:t>convallis</a:t>
            </a:r>
            <a:r>
              <a:rPr lang="pt-PT" dirty="0"/>
              <a:t> </a:t>
            </a:r>
            <a:r>
              <a:rPr lang="pt-PT" dirty="0" err="1"/>
              <a:t>suscipit</a:t>
            </a:r>
            <a:r>
              <a:rPr lang="pt-PT" dirty="0"/>
              <a:t> ante eu </a:t>
            </a:r>
            <a:r>
              <a:rPr lang="pt-PT" dirty="0" err="1"/>
              <a:t>varius</a:t>
            </a:r>
            <a:r>
              <a:rPr lang="pt-PT" dirty="0"/>
              <a:t>. </a:t>
            </a:r>
          </a:p>
          <a:p>
            <a:pPr rtl="0"/>
            <a:r>
              <a:rPr lang="pt-PT" dirty="0" err="1"/>
              <a:t>Morbi</a:t>
            </a:r>
            <a:r>
              <a:rPr lang="pt-PT" dirty="0"/>
              <a:t> a purus </a:t>
            </a:r>
            <a:r>
              <a:rPr lang="pt-PT" dirty="0" err="1"/>
              <a:t>dolor</a:t>
            </a:r>
            <a:r>
              <a:rPr lang="pt-PT" dirty="0"/>
              <a:t>. </a:t>
            </a:r>
            <a:r>
              <a:rPr lang="pt-PT" dirty="0" err="1"/>
              <a:t>Suspendisse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finibus</a:t>
            </a:r>
            <a:r>
              <a:rPr lang="pt-PT" dirty="0"/>
              <a:t> justo </a:t>
            </a:r>
            <a:r>
              <a:rPr lang="pt-PT" dirty="0" err="1"/>
              <a:t>viverra</a:t>
            </a:r>
            <a:r>
              <a:rPr lang="pt-PT" dirty="0"/>
              <a:t> </a:t>
            </a:r>
            <a:r>
              <a:rPr lang="pt-PT" dirty="0" err="1"/>
              <a:t>blandit</a:t>
            </a:r>
            <a:r>
              <a:rPr lang="pt-PT" dirty="0"/>
              <a:t>. </a:t>
            </a:r>
          </a:p>
          <a:p>
            <a:pPr rtl="0"/>
            <a:r>
              <a:rPr lang="pt-PT" dirty="0"/>
              <a:t>Ut </a:t>
            </a:r>
            <a:r>
              <a:rPr lang="pt-PT" dirty="0" err="1"/>
              <a:t>congue</a:t>
            </a:r>
            <a:r>
              <a:rPr lang="pt-PT" dirty="0"/>
              <a:t> quis tortor </a:t>
            </a:r>
            <a:r>
              <a:rPr lang="pt-PT" dirty="0" err="1"/>
              <a:t>eget</a:t>
            </a:r>
            <a:r>
              <a:rPr lang="pt-PT" dirty="0"/>
              <a:t> </a:t>
            </a:r>
            <a:r>
              <a:rPr lang="pt-PT" dirty="0" err="1"/>
              <a:t>sodales</a:t>
            </a:r>
            <a:r>
              <a:rPr lang="pt-PT" dirty="0"/>
              <a:t>. </a:t>
            </a:r>
          </a:p>
        </p:txBody>
      </p:sp>
      <p:sp>
        <p:nvSpPr>
          <p:cNvPr id="66" name="Forma livre 5" descr="Bloco de destaques vazio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3</a:t>
            </a:fld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81F8FC-2BDB-48A4-91F0-A121A3BBD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823" y="1188000"/>
            <a:ext cx="5677034" cy="432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456_TF16411253.potx" id="{A69A4A95-9686-4BB3-B4F9-C50D2DC7C4D0}" vid="{62F08E02-C712-454C-9607-37B2CD7ACA0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8A50AA-654B-45CA-B6AD-FDA9E9535EF9}">
  <ds:schemaRefs>
    <ds:schemaRef ds:uri="http://schemas.microsoft.com/office/2006/metadata/properties"/>
    <ds:schemaRef ds:uri="fb0879af-3eba-417a-a55a-ffe6dcd6ca77"/>
    <ds:schemaRef ds:uri="6dc4bcd6-49db-4c07-9060-8acfc67cef9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http://schemas.microsoft.com/sharepoint/v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geométrica</Template>
  <TotalTime>0</TotalTime>
  <Words>167</Words>
  <Application>Microsoft Office PowerPoint</Application>
  <PresentationFormat>Ecrã Panorâmico</PresentationFormat>
  <Paragraphs>19</Paragraphs>
  <Slides>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Corbel</vt:lpstr>
      <vt:lpstr>Times New Roman</vt:lpstr>
      <vt:lpstr>Tema do Office</vt:lpstr>
      <vt:lpstr>AIntelligence</vt:lpstr>
      <vt:lpstr>Descrição</vt:lpstr>
      <vt:lpstr>Plano de trabalho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2020-04-19T13:05:38Z</dcterms:created>
  <dcterms:modified xsi:type="dcterms:W3CDTF">2020-04-19T13:34:45Z</dcterms:modified>
</cp:coreProperties>
</file>