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1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C99DD-0523-4498-BEFC-69521767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7E03C-840D-4B06-A067-5FE4DB511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9B377-0E20-46A0-B31B-2BDF7A7A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E3CEA-A8C1-4BD1-8D9E-1562B3A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A839A-0498-46FB-811B-F1EA15D9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9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BD7F-096B-40F5-990C-F3630B59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BE120-865F-43A2-ABB1-DCF58065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E93D6-1D6C-4C51-8877-205F9B18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15A88-2B47-4F3E-A007-B940CDD5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1B657-21D9-49E5-A19A-973B4EE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9DB03-E557-4163-8309-1E9B2F32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AC856D-7C7D-475F-8CCB-D6E7CA44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25BEE-6648-48D1-AF34-600835AB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94523-44AD-4AB6-9261-6473A51A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A414A-4D8E-4581-A308-E2EEAEA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6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8280-F6C9-4EC7-A29C-1DFE70B2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2285E-9DC1-47CA-866A-05E3AAE7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A6E5-1835-43AA-9F16-215C0068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64110-EE17-4090-A86F-18001636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3FC4FB-5545-4C13-8AC9-F403759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3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A8A8-0D51-40A9-B10B-83347BDC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4BB08E-0271-4BAF-A7DE-3DB4640D2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3641F-BE06-46C5-9032-43FEFA1C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BE525-F7F4-4860-8336-05F39056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9F316-45D3-46A9-941F-6D41091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5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27201-9B56-495C-B263-ECF5063A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5CCB4-079C-4273-93E9-35ACF4A6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A7A61-69C7-4B6E-A5FA-16D61D61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CBDF6-77C9-4CAC-B48D-0B59406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D7629-5D92-4167-94D3-F8AF0082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254A63-E788-49BE-9024-FDE13BA4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CED4-08D8-4873-AC88-D7A45FBE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ADC9E-2DD7-4471-9432-66A7DB10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30A7FF-2110-4FBC-AA12-9BA2CB10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54C5D8-3FA5-41EE-9432-77C17CEE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421532-4DE0-4810-9681-6966B5824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4B342E-D487-4FB3-BAD6-FE556EB8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E0C622-22F9-4BAE-BBED-B47C4BB2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BEBBC9-E38C-4241-B09C-BC4341A7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B420-CD35-42FB-AB52-B51996B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3925E4-BE4A-4669-8EC8-1C06B11C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5566FA-144E-46FB-8505-DDCEF7A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B607EF-6ED4-4536-B284-9A20D15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7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1D23BC-0F14-42BC-A1A6-AFB9B94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A0094-8E4B-4A41-BE02-F32009C0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8D7A8E-A8B6-4DCE-8E51-BEAE6A5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DCBC-243C-4EFB-B7E1-E4BABD9D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DB27D-C6FE-47D3-A017-5A6D4200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3C122-DE41-4046-9297-270774BA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05920-6A6F-43FB-A35F-B21312C2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EC276-0495-4DB4-9F62-3F4D5A4F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85945-05B0-4F1A-93DF-EABD364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3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ED6CE-88CF-4F94-8689-71926B5A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890C01-6A8D-45FC-985B-D31BCEF0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4DAC79-D6C9-4019-AAC5-9EE9DC63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FAB4D-7CF0-49FF-9C59-21405534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0C6030-E935-4350-9F83-FE63B327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FF45F-F815-418C-9E98-1537173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9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473F12-5681-48DE-BADD-94BE3BB1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10F93-40D4-4867-A09B-AC41C08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73413-96F5-46FD-9FA2-66A26536C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1692-85A2-4A7E-870C-B941CF6555BD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54170-BA19-45F5-BA17-EE38C727F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E504C-275B-4A16-8423-632DBC256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73A9-54F3-4925-98AE-BEE75F517F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53E4EE-9EF7-48D9-B679-4D2365A229EF}"/>
              </a:ext>
            </a:extLst>
          </p:cNvPr>
          <p:cNvSpPr/>
          <p:nvPr/>
        </p:nvSpPr>
        <p:spPr>
          <a:xfrm>
            <a:off x="1237957" y="928468"/>
            <a:ext cx="9523828" cy="517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57BF4-FEC6-4EE0-BB7C-CD96C16E2F4C}"/>
              </a:ext>
            </a:extLst>
          </p:cNvPr>
          <p:cNvSpPr txBox="1"/>
          <p:nvPr/>
        </p:nvSpPr>
        <p:spPr>
          <a:xfrm>
            <a:off x="1237957" y="223297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Performance Capítulo 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68D3F3-9682-4C96-B022-458A7F1F1998}"/>
              </a:ext>
            </a:extLst>
          </p:cNvPr>
          <p:cNvSpPr/>
          <p:nvPr/>
        </p:nvSpPr>
        <p:spPr>
          <a:xfrm>
            <a:off x="2478629" y="1946589"/>
            <a:ext cx="1378634" cy="323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464821-9446-4532-B87F-A0C9779E5FE1}"/>
              </a:ext>
            </a:extLst>
          </p:cNvPr>
          <p:cNvSpPr txBox="1"/>
          <p:nvPr/>
        </p:nvSpPr>
        <p:spPr>
          <a:xfrm>
            <a:off x="1875054" y="192370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881A73-3C78-4FC7-9498-4549C3488872}"/>
              </a:ext>
            </a:extLst>
          </p:cNvPr>
          <p:cNvSpPr txBox="1"/>
          <p:nvPr/>
        </p:nvSpPr>
        <p:spPr>
          <a:xfrm>
            <a:off x="5614767" y="5042292"/>
            <a:ext cx="384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Neste ano, a páscoa será em: </a:t>
            </a:r>
            <a:r>
              <a:rPr lang="pt-BR" dirty="0">
                <a:highlight>
                  <a:srgbClr val="FFFF00"/>
                </a:highlight>
              </a:rPr>
              <a:t>4 de abril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6985DD-8B88-4E92-96FA-EE9363F2B959}"/>
              </a:ext>
            </a:extLst>
          </p:cNvPr>
          <p:cNvSpPr/>
          <p:nvPr/>
        </p:nvSpPr>
        <p:spPr>
          <a:xfrm>
            <a:off x="1875054" y="2605985"/>
            <a:ext cx="96662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Calcular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2A2809-67A6-4343-ABB7-46839CE1A6FF}"/>
              </a:ext>
            </a:extLst>
          </p:cNvPr>
          <p:cNvSpPr/>
          <p:nvPr/>
        </p:nvSpPr>
        <p:spPr>
          <a:xfrm>
            <a:off x="2995461" y="2605984"/>
            <a:ext cx="96662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1234F-57FC-4B8D-9EAF-783BA29E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36" y="1485725"/>
            <a:ext cx="2271713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8C49A-F2B5-4F0B-AC42-0FC4E82D8ED0}"/>
              </a:ext>
            </a:extLst>
          </p:cNvPr>
          <p:cNvSpPr txBox="1"/>
          <p:nvPr/>
        </p:nvSpPr>
        <p:spPr>
          <a:xfrm>
            <a:off x="2358364" y="1201785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Páscoa</a:t>
            </a:r>
          </a:p>
        </p:txBody>
      </p:sp>
    </p:spTree>
    <p:extLst>
      <p:ext uri="{BB962C8B-B14F-4D97-AF65-F5344CB8AC3E}">
        <p14:creationId xmlns:p14="http://schemas.microsoft.com/office/powerpoint/2010/main" val="20690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53E4EE-9EF7-48D9-B679-4D2365A229EF}"/>
              </a:ext>
            </a:extLst>
          </p:cNvPr>
          <p:cNvSpPr/>
          <p:nvPr/>
        </p:nvSpPr>
        <p:spPr>
          <a:xfrm>
            <a:off x="1237957" y="928468"/>
            <a:ext cx="9523828" cy="517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57BF4-FEC6-4EE0-BB7C-CD96C16E2F4C}"/>
              </a:ext>
            </a:extLst>
          </p:cNvPr>
          <p:cNvSpPr txBox="1"/>
          <p:nvPr/>
        </p:nvSpPr>
        <p:spPr>
          <a:xfrm>
            <a:off x="1237957" y="223297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Performance Capítulo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68D3F3-9682-4C96-B022-458A7F1F1998}"/>
              </a:ext>
            </a:extLst>
          </p:cNvPr>
          <p:cNvSpPr/>
          <p:nvPr/>
        </p:nvSpPr>
        <p:spPr>
          <a:xfrm>
            <a:off x="2478629" y="1946589"/>
            <a:ext cx="1378634" cy="323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464821-9446-4532-B87F-A0C9779E5FE1}"/>
              </a:ext>
            </a:extLst>
          </p:cNvPr>
          <p:cNvSpPr txBox="1"/>
          <p:nvPr/>
        </p:nvSpPr>
        <p:spPr>
          <a:xfrm>
            <a:off x="1818782" y="192370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881A73-3C78-4FC7-9498-4549C3488872}"/>
              </a:ext>
            </a:extLst>
          </p:cNvPr>
          <p:cNvSpPr txBox="1"/>
          <p:nvPr/>
        </p:nvSpPr>
        <p:spPr>
          <a:xfrm>
            <a:off x="4743306" y="4831585"/>
            <a:ext cx="575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base em sua idade você irá para a categoria:  </a:t>
            </a:r>
            <a:r>
              <a:rPr lang="pt-BR" dirty="0">
                <a:highlight>
                  <a:srgbClr val="FFFF00"/>
                </a:highlight>
              </a:rPr>
              <a:t>Infantil 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6985DD-8B88-4E92-96FA-EE9363F2B959}"/>
              </a:ext>
            </a:extLst>
          </p:cNvPr>
          <p:cNvSpPr/>
          <p:nvPr/>
        </p:nvSpPr>
        <p:spPr>
          <a:xfrm>
            <a:off x="1674055" y="2605986"/>
            <a:ext cx="1167619" cy="32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2A2809-67A6-4343-ABB7-46839CE1A6FF}"/>
              </a:ext>
            </a:extLst>
          </p:cNvPr>
          <p:cNvSpPr/>
          <p:nvPr/>
        </p:nvSpPr>
        <p:spPr>
          <a:xfrm>
            <a:off x="2995461" y="2605984"/>
            <a:ext cx="96662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8C49A-F2B5-4F0B-AC42-0FC4E82D8ED0}"/>
              </a:ext>
            </a:extLst>
          </p:cNvPr>
          <p:cNvSpPr txBox="1"/>
          <p:nvPr/>
        </p:nvSpPr>
        <p:spPr>
          <a:xfrm>
            <a:off x="2077009" y="1201785"/>
            <a:ext cx="19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Equipe de Natação</a:t>
            </a:r>
          </a:p>
        </p:txBody>
      </p:sp>
      <p:pic>
        <p:nvPicPr>
          <p:cNvPr id="2050" name="Picture 2" descr="Por que é importante ensinar as crianças a nadar? - Sou Mamãe">
            <a:extLst>
              <a:ext uri="{FF2B5EF4-FFF2-40B4-BE49-F238E27FC236}">
                <a16:creationId xmlns:a16="http://schemas.microsoft.com/office/drawing/2014/main" id="{A7B25D95-97B5-49E4-A553-5258FD42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71" y="2605984"/>
            <a:ext cx="2841967" cy="18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0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53E4EE-9EF7-48D9-B679-4D2365A229EF}"/>
              </a:ext>
            </a:extLst>
          </p:cNvPr>
          <p:cNvSpPr/>
          <p:nvPr/>
        </p:nvSpPr>
        <p:spPr>
          <a:xfrm>
            <a:off x="1237957" y="928468"/>
            <a:ext cx="9523828" cy="517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57BF4-FEC6-4EE0-BB7C-CD96C16E2F4C}"/>
              </a:ext>
            </a:extLst>
          </p:cNvPr>
          <p:cNvSpPr txBox="1"/>
          <p:nvPr/>
        </p:nvSpPr>
        <p:spPr>
          <a:xfrm>
            <a:off x="1237957" y="223297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Performance Capítulo 4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A9A023-A799-4DAD-8CA4-DB3D540708F1}"/>
              </a:ext>
            </a:extLst>
          </p:cNvPr>
          <p:cNvGrpSpPr/>
          <p:nvPr/>
        </p:nvGrpSpPr>
        <p:grpSpPr>
          <a:xfrm>
            <a:off x="2559282" y="2101220"/>
            <a:ext cx="2038481" cy="369332"/>
            <a:chOff x="1818782" y="1923702"/>
            <a:chExt cx="2038481" cy="36933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68D3F3-9682-4C96-B022-458A7F1F1998}"/>
                </a:ext>
              </a:extLst>
            </p:cNvPr>
            <p:cNvSpPr/>
            <p:nvPr/>
          </p:nvSpPr>
          <p:spPr>
            <a:xfrm>
              <a:off x="2478629" y="1946589"/>
              <a:ext cx="137863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5464821-9446-4532-B87F-A0C9779E5FE1}"/>
                </a:ext>
              </a:extLst>
            </p:cNvPr>
            <p:cNvSpPr txBox="1"/>
            <p:nvPr/>
          </p:nvSpPr>
          <p:spPr>
            <a:xfrm>
              <a:off x="1818782" y="192370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6C6985DD-8B88-4E92-96FA-EE9363F2B959}"/>
              </a:ext>
            </a:extLst>
          </p:cNvPr>
          <p:cNvSpPr/>
          <p:nvPr/>
        </p:nvSpPr>
        <p:spPr>
          <a:xfrm>
            <a:off x="2313489" y="3792026"/>
            <a:ext cx="1167619" cy="32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Calcular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2A2809-67A6-4343-ABB7-46839CE1A6FF}"/>
              </a:ext>
            </a:extLst>
          </p:cNvPr>
          <p:cNvSpPr/>
          <p:nvPr/>
        </p:nvSpPr>
        <p:spPr>
          <a:xfrm>
            <a:off x="3634895" y="3792024"/>
            <a:ext cx="96662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8C49A-F2B5-4F0B-AC42-0FC4E82D8ED0}"/>
              </a:ext>
            </a:extLst>
          </p:cNvPr>
          <p:cNvSpPr txBox="1"/>
          <p:nvPr/>
        </p:nvSpPr>
        <p:spPr>
          <a:xfrm>
            <a:off x="2201987" y="1201784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Numerário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CDCDFEA-0E2F-4A30-A6BD-74C178A73FBF}"/>
              </a:ext>
            </a:extLst>
          </p:cNvPr>
          <p:cNvGrpSpPr/>
          <p:nvPr/>
        </p:nvGrpSpPr>
        <p:grpSpPr>
          <a:xfrm>
            <a:off x="1352862" y="2549601"/>
            <a:ext cx="3244901" cy="369332"/>
            <a:chOff x="612362" y="1912258"/>
            <a:chExt cx="3244901" cy="36933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FEFF30D-28D7-4401-9179-02B94BD6D559}"/>
                </a:ext>
              </a:extLst>
            </p:cNvPr>
            <p:cNvSpPr/>
            <p:nvPr/>
          </p:nvSpPr>
          <p:spPr>
            <a:xfrm>
              <a:off x="2478629" y="1946589"/>
              <a:ext cx="137863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BEF5EFB-EB3D-494C-80DC-3A62A5F2320C}"/>
                </a:ext>
              </a:extLst>
            </p:cNvPr>
            <p:cNvSpPr txBox="1"/>
            <p:nvPr/>
          </p:nvSpPr>
          <p:spPr>
            <a:xfrm>
              <a:off x="612362" y="1912258"/>
              <a:ext cx="1903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/>
                <a:t>Horas Trabalhadas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95B08AB-B848-4B58-8E01-B80394433EBB}"/>
              </a:ext>
            </a:extLst>
          </p:cNvPr>
          <p:cNvGrpSpPr/>
          <p:nvPr/>
        </p:nvGrpSpPr>
        <p:grpSpPr>
          <a:xfrm>
            <a:off x="1903522" y="3086853"/>
            <a:ext cx="2694241" cy="369332"/>
            <a:chOff x="1163022" y="1935148"/>
            <a:chExt cx="2694241" cy="36933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BC95B74-236E-45F4-8E5B-A5A254BB2DD8}"/>
                </a:ext>
              </a:extLst>
            </p:cNvPr>
            <p:cNvSpPr/>
            <p:nvPr/>
          </p:nvSpPr>
          <p:spPr>
            <a:xfrm>
              <a:off x="2478629" y="1946589"/>
              <a:ext cx="137863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A14AA3F-052E-46EC-95D3-F74E67E37DD7}"/>
                </a:ext>
              </a:extLst>
            </p:cNvPr>
            <p:cNvSpPr txBox="1"/>
            <p:nvPr/>
          </p:nvSpPr>
          <p:spPr>
            <a:xfrm>
              <a:off x="1163022" y="1935148"/>
              <a:ext cx="132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Salário Hora</a:t>
              </a: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F74E0E65-7ED8-41E9-A690-52E69F7B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39132" y="2514087"/>
            <a:ext cx="3782663" cy="1036548"/>
          </a:xfrm>
          <a:prstGeom prst="rect">
            <a:avLst/>
          </a:prstGeom>
        </p:spPr>
      </p:pic>
      <p:pic>
        <p:nvPicPr>
          <p:cNvPr id="3074" name="Picture 2" descr="Cédula de 200 Reais">
            <a:extLst>
              <a:ext uri="{FF2B5EF4-FFF2-40B4-BE49-F238E27FC236}">
                <a16:creationId xmlns:a16="http://schemas.microsoft.com/office/drawing/2014/main" id="{B4D2670D-F6D1-449E-AB42-C3464B3F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89" y="4973427"/>
            <a:ext cx="1008990" cy="46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2FA585-DA18-4742-8999-70FE0833A235}"/>
              </a:ext>
            </a:extLst>
          </p:cNvPr>
          <p:cNvSpPr txBox="1"/>
          <p:nvPr/>
        </p:nvSpPr>
        <p:spPr>
          <a:xfrm>
            <a:off x="6510678" y="1401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30C790-18DA-4AC8-AC19-FC7332B0BA80}"/>
              </a:ext>
            </a:extLst>
          </p:cNvPr>
          <p:cNvSpPr txBox="1"/>
          <p:nvPr/>
        </p:nvSpPr>
        <p:spPr>
          <a:xfrm>
            <a:off x="6510678" y="1932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D04DECC-F7CE-4EFE-A8CB-911447B4FF08}"/>
              </a:ext>
            </a:extLst>
          </p:cNvPr>
          <p:cNvSpPr txBox="1"/>
          <p:nvPr/>
        </p:nvSpPr>
        <p:spPr>
          <a:xfrm>
            <a:off x="6510678" y="246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940310-7615-4DE1-8B74-128A6372D179}"/>
              </a:ext>
            </a:extLst>
          </p:cNvPr>
          <p:cNvSpPr txBox="1"/>
          <p:nvPr/>
        </p:nvSpPr>
        <p:spPr>
          <a:xfrm>
            <a:off x="6510678" y="2994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24EF307-99FC-4D70-ACE8-9E0864561269}"/>
              </a:ext>
            </a:extLst>
          </p:cNvPr>
          <p:cNvSpPr txBox="1"/>
          <p:nvPr/>
        </p:nvSpPr>
        <p:spPr>
          <a:xfrm>
            <a:off x="6510678" y="347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619918-C573-4EAA-9D96-A96DCCC4E2BE}"/>
              </a:ext>
            </a:extLst>
          </p:cNvPr>
          <p:cNvSpPr txBox="1"/>
          <p:nvPr/>
        </p:nvSpPr>
        <p:spPr>
          <a:xfrm>
            <a:off x="6510678" y="452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77C68D-2CC0-4C4D-894B-C8AB231BA637}"/>
              </a:ext>
            </a:extLst>
          </p:cNvPr>
          <p:cNvSpPr txBox="1"/>
          <p:nvPr/>
        </p:nvSpPr>
        <p:spPr>
          <a:xfrm>
            <a:off x="6510678" y="397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705C22-FF91-4A6B-AD92-6C2E2D208FC7}"/>
              </a:ext>
            </a:extLst>
          </p:cNvPr>
          <p:cNvSpPr txBox="1"/>
          <p:nvPr/>
        </p:nvSpPr>
        <p:spPr>
          <a:xfrm>
            <a:off x="6510678" y="5051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B758D28-E808-447E-821B-3718DBF86A7D}"/>
              </a:ext>
            </a:extLst>
          </p:cNvPr>
          <p:cNvSpPr/>
          <p:nvPr/>
        </p:nvSpPr>
        <p:spPr>
          <a:xfrm>
            <a:off x="5309348" y="1139464"/>
            <a:ext cx="1614752" cy="45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53E4EE-9EF7-48D9-B679-4D2365A229EF}"/>
              </a:ext>
            </a:extLst>
          </p:cNvPr>
          <p:cNvSpPr/>
          <p:nvPr/>
        </p:nvSpPr>
        <p:spPr>
          <a:xfrm>
            <a:off x="1237957" y="928468"/>
            <a:ext cx="9523828" cy="517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57BF4-FEC6-4EE0-BB7C-CD96C16E2F4C}"/>
              </a:ext>
            </a:extLst>
          </p:cNvPr>
          <p:cNvSpPr txBox="1"/>
          <p:nvPr/>
        </p:nvSpPr>
        <p:spPr>
          <a:xfrm>
            <a:off x="1237957" y="223297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Performance Capítulo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8C49A-F2B5-4F0B-AC42-0FC4E82D8ED0}"/>
              </a:ext>
            </a:extLst>
          </p:cNvPr>
          <p:cNvSpPr txBox="1"/>
          <p:nvPr/>
        </p:nvSpPr>
        <p:spPr>
          <a:xfrm>
            <a:off x="1879258" y="1188337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Companhia Aérea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25BD788-0530-4EF5-9CE1-D015DF207419}"/>
              </a:ext>
            </a:extLst>
          </p:cNvPr>
          <p:cNvGrpSpPr/>
          <p:nvPr/>
        </p:nvGrpSpPr>
        <p:grpSpPr>
          <a:xfrm>
            <a:off x="2401763" y="2022763"/>
            <a:ext cx="2038481" cy="369332"/>
            <a:chOff x="1818782" y="1923702"/>
            <a:chExt cx="2038481" cy="369332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79A7E93-631D-49D2-AC21-A71BA71442FC}"/>
                </a:ext>
              </a:extLst>
            </p:cNvPr>
            <p:cNvSpPr/>
            <p:nvPr/>
          </p:nvSpPr>
          <p:spPr>
            <a:xfrm>
              <a:off x="2478629" y="1946589"/>
              <a:ext cx="137863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1511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2D9E23E-5E8A-4210-BE63-ABB2C164AD2F}"/>
                </a:ext>
              </a:extLst>
            </p:cNvPr>
            <p:cNvSpPr txBox="1"/>
            <p:nvPr/>
          </p:nvSpPr>
          <p:spPr>
            <a:xfrm>
              <a:off x="1818782" y="192370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6CDB2A20-CDA7-4C70-B938-229ABF2ED74F}"/>
              </a:ext>
            </a:extLst>
          </p:cNvPr>
          <p:cNvSpPr/>
          <p:nvPr/>
        </p:nvSpPr>
        <p:spPr>
          <a:xfrm>
            <a:off x="2152218" y="3162834"/>
            <a:ext cx="1167619" cy="32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6DE6DAE-B2C8-46A1-9966-2D6F43065499}"/>
              </a:ext>
            </a:extLst>
          </p:cNvPr>
          <p:cNvSpPr/>
          <p:nvPr/>
        </p:nvSpPr>
        <p:spPr>
          <a:xfrm>
            <a:off x="3473624" y="3162832"/>
            <a:ext cx="96662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2F35535-F2AF-47F9-9F05-44B2C70A300C}"/>
              </a:ext>
            </a:extLst>
          </p:cNvPr>
          <p:cNvGrpSpPr/>
          <p:nvPr/>
        </p:nvGrpSpPr>
        <p:grpSpPr>
          <a:xfrm>
            <a:off x="1430215" y="2471144"/>
            <a:ext cx="3010029" cy="369332"/>
            <a:chOff x="847234" y="1912258"/>
            <a:chExt cx="3010029" cy="369332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2B52CD9-092F-4B80-915C-BB51CDC64606}"/>
                </a:ext>
              </a:extLst>
            </p:cNvPr>
            <p:cNvSpPr/>
            <p:nvPr/>
          </p:nvSpPr>
          <p:spPr>
            <a:xfrm>
              <a:off x="2478629" y="1946589"/>
              <a:ext cx="137863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151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7D9A7E9-BBE6-478E-B622-AAB136DFF0DA}"/>
                </a:ext>
              </a:extLst>
            </p:cNvPr>
            <p:cNvSpPr txBox="1"/>
            <p:nvPr/>
          </p:nvSpPr>
          <p:spPr>
            <a:xfrm>
              <a:off x="847234" y="1912258"/>
              <a:ext cx="166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/>
                <a:t>Número do Voo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1239EA-CF47-4D4F-A93E-DE75BD19EB5A}"/>
              </a:ext>
            </a:extLst>
          </p:cNvPr>
          <p:cNvSpPr txBox="1"/>
          <p:nvPr/>
        </p:nvSpPr>
        <p:spPr>
          <a:xfrm>
            <a:off x="6012107" y="1122473"/>
            <a:ext cx="7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 Voo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E13ABE-8569-461F-A900-D1A30A9C60A1}"/>
              </a:ext>
            </a:extLst>
          </p:cNvPr>
          <p:cNvSpPr txBox="1"/>
          <p:nvPr/>
        </p:nvSpPr>
        <p:spPr>
          <a:xfrm>
            <a:off x="6836857" y="1126956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Lugares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CBF675F-C5AA-41AC-920F-8E482526827E}"/>
              </a:ext>
            </a:extLst>
          </p:cNvPr>
          <p:cNvGrpSpPr/>
          <p:nvPr/>
        </p:nvGrpSpPr>
        <p:grpSpPr>
          <a:xfrm>
            <a:off x="5900050" y="1487733"/>
            <a:ext cx="1828800" cy="3882533"/>
            <a:chOff x="6571131" y="1748118"/>
            <a:chExt cx="1828800" cy="3882533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8254F81-E375-4417-9D4C-7205BED145DA}"/>
                </a:ext>
              </a:extLst>
            </p:cNvPr>
            <p:cNvGrpSpPr/>
            <p:nvPr/>
          </p:nvGrpSpPr>
          <p:grpSpPr>
            <a:xfrm>
              <a:off x="6571131" y="1748118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2365ACF-34CC-455F-BF77-CB3F613BED1D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ysClr val="windowText" lastClr="000000"/>
                    </a:solidFill>
                  </a:rPr>
                  <a:t>151</a:t>
                </a: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43B4DFE2-3A60-4AFD-B582-589B68054D3D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A4DFB6E-1F01-4187-A050-2DE6CB0448F7}"/>
                </a:ext>
              </a:extLst>
            </p:cNvPr>
            <p:cNvGrpSpPr/>
            <p:nvPr/>
          </p:nvGrpSpPr>
          <p:grpSpPr>
            <a:xfrm>
              <a:off x="6571131" y="2071661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657E2B8-B9AE-4C2B-898D-BC25F1D21339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F234893-955D-465A-82FE-920899D6D169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619B1CB7-0B6E-4883-B55F-007B62C0A25E}"/>
                </a:ext>
              </a:extLst>
            </p:cNvPr>
            <p:cNvGrpSpPr/>
            <p:nvPr/>
          </p:nvGrpSpPr>
          <p:grpSpPr>
            <a:xfrm>
              <a:off x="6571131" y="2395204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D8EBE50-B39E-4E67-939E-1ABFF4C97D45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91405E6-F7CD-4670-9859-19EB739419B7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4D87EA56-4003-41D8-BFA5-885E7A1FE72F}"/>
                </a:ext>
              </a:extLst>
            </p:cNvPr>
            <p:cNvGrpSpPr/>
            <p:nvPr/>
          </p:nvGrpSpPr>
          <p:grpSpPr>
            <a:xfrm>
              <a:off x="6571131" y="2718747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9D7E95EB-5368-43CE-AFD0-E40DEEAE683C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F8A79A2-6E88-4E86-B229-653F030CFD82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FBEE53B6-E14D-47FA-AA87-FEC3614E4B77}"/>
                </a:ext>
              </a:extLst>
            </p:cNvPr>
            <p:cNvGrpSpPr/>
            <p:nvPr/>
          </p:nvGrpSpPr>
          <p:grpSpPr>
            <a:xfrm>
              <a:off x="6571131" y="3042290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D5D5CB4D-FDDF-4111-8296-72BCF2732DF9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50909CF9-19AB-4EFF-9A1C-D1F5E198D972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895CB644-5400-4B1B-8201-4254DB116B57}"/>
                </a:ext>
              </a:extLst>
            </p:cNvPr>
            <p:cNvGrpSpPr/>
            <p:nvPr/>
          </p:nvGrpSpPr>
          <p:grpSpPr>
            <a:xfrm>
              <a:off x="6571131" y="3365833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3C21F520-266C-4074-AA05-DBC829D23215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6F9171A-F20E-4C62-9CAA-80CE1C99BF93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34412D35-6FD6-4FE9-863B-0B92A1117B45}"/>
                </a:ext>
              </a:extLst>
            </p:cNvPr>
            <p:cNvGrpSpPr/>
            <p:nvPr/>
          </p:nvGrpSpPr>
          <p:grpSpPr>
            <a:xfrm>
              <a:off x="6571131" y="3689376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5278419-DA4A-4E75-A225-22F7888D88D0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15F32D11-2828-4DEB-85C7-8F5F738E517A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3B6A2B26-0B7F-4C21-B4BC-1A7BEC7480BE}"/>
                </a:ext>
              </a:extLst>
            </p:cNvPr>
            <p:cNvGrpSpPr/>
            <p:nvPr/>
          </p:nvGrpSpPr>
          <p:grpSpPr>
            <a:xfrm>
              <a:off x="6571131" y="4012919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32EE1D7-6962-4C83-BFAF-17121404010E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9E2395B9-FB77-49EB-A32C-C4AA2B88848A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797577DA-9A65-4168-B57B-C53368CED0EB}"/>
                </a:ext>
              </a:extLst>
            </p:cNvPr>
            <p:cNvGrpSpPr/>
            <p:nvPr/>
          </p:nvGrpSpPr>
          <p:grpSpPr>
            <a:xfrm>
              <a:off x="6571131" y="4336462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FCA6DD2-4ED9-468B-B872-EA391B1B5A2D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2CA1BC56-A122-41A8-A2C9-1B0E695AD6B2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99C27979-2665-47F5-AA26-422EA48E6690}"/>
                </a:ext>
              </a:extLst>
            </p:cNvPr>
            <p:cNvGrpSpPr/>
            <p:nvPr/>
          </p:nvGrpSpPr>
          <p:grpSpPr>
            <a:xfrm>
              <a:off x="6571131" y="4660005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3F95B17E-2CE5-4723-AA5E-D32EC4011979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26A75F2-134B-430A-8434-D6544F45B983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09BC0D2E-4067-4C76-81F2-7908E5384735}"/>
                </a:ext>
              </a:extLst>
            </p:cNvPr>
            <p:cNvGrpSpPr/>
            <p:nvPr/>
          </p:nvGrpSpPr>
          <p:grpSpPr>
            <a:xfrm>
              <a:off x="6571131" y="4983548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610D3C39-01C6-4532-88B6-2341DAC5C782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C57C6D4D-B42E-4F77-9A10-7C0C4DE6C33F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48D814FE-7E63-4CCC-AA73-E2C6A5C9263D}"/>
                </a:ext>
              </a:extLst>
            </p:cNvPr>
            <p:cNvGrpSpPr/>
            <p:nvPr/>
          </p:nvGrpSpPr>
          <p:grpSpPr>
            <a:xfrm>
              <a:off x="6571131" y="5307094"/>
              <a:ext cx="1828800" cy="323557"/>
              <a:chOff x="6575612" y="1748118"/>
              <a:chExt cx="1828800" cy="323557"/>
            </a:xfrm>
            <a:noFill/>
          </p:grpSpPr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B6A4F7EC-E402-49A7-8BDD-F83D3149D902}"/>
                  </a:ext>
                </a:extLst>
              </p:cNvPr>
              <p:cNvSpPr/>
              <p:nvPr/>
            </p:nvSpPr>
            <p:spPr>
              <a:xfrm>
                <a:off x="65756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99EF84D3-FCB7-4CCD-B145-374E2BB1A7FC}"/>
                  </a:ext>
                </a:extLst>
              </p:cNvPr>
              <p:cNvSpPr/>
              <p:nvPr/>
            </p:nvSpPr>
            <p:spPr>
              <a:xfrm>
                <a:off x="7490012" y="1748118"/>
                <a:ext cx="914400" cy="323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95EEE0-26AB-47D2-903D-71411B5087DB}"/>
              </a:ext>
            </a:extLst>
          </p:cNvPr>
          <p:cNvSpPr txBox="1"/>
          <p:nvPr/>
        </p:nvSpPr>
        <p:spPr>
          <a:xfrm>
            <a:off x="1570186" y="4013820"/>
            <a:ext cx="38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é possível reservar para o voo 151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A97C778-7042-4F03-8B1C-754C7C2980D9}"/>
              </a:ext>
            </a:extLst>
          </p:cNvPr>
          <p:cNvSpPr txBox="1"/>
          <p:nvPr/>
        </p:nvSpPr>
        <p:spPr>
          <a:xfrm>
            <a:off x="1570186" y="4618972"/>
            <a:ext cx="349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Reserva para o voo 151 confirmada</a:t>
            </a:r>
          </a:p>
        </p:txBody>
      </p:sp>
      <p:pic>
        <p:nvPicPr>
          <p:cNvPr id="4098" name="Picture 2" descr="TJES » Justiça condena companhia aérea a indenizar estudante após atraso de  4 dias em voo">
            <a:extLst>
              <a:ext uri="{FF2B5EF4-FFF2-40B4-BE49-F238E27FC236}">
                <a16:creationId xmlns:a16="http://schemas.microsoft.com/office/drawing/2014/main" id="{CFB9182E-F495-46F8-8B42-8156A1AB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71" y="1476664"/>
            <a:ext cx="2438413" cy="1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1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</cp:revision>
  <dcterms:created xsi:type="dcterms:W3CDTF">2021-05-25T17:04:10Z</dcterms:created>
  <dcterms:modified xsi:type="dcterms:W3CDTF">2021-05-25T17:57:56Z</dcterms:modified>
</cp:coreProperties>
</file>