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05B"/>
    <a:srgbClr val="00CCFF"/>
    <a:srgbClr val="0033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>
        <p:scale>
          <a:sx n="66" d="100"/>
          <a:sy n="66" d="100"/>
        </p:scale>
        <p:origin x="7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D3FA3-FAE0-2927-0271-7E2858279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B81ED1-3915-931D-838E-D5120FD5F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299E35-80A2-2B4D-8CBA-EFEB3C22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2E64-70A4-4D79-A8D9-5E10C966DFA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B62B6-406C-FB7D-6BED-E3611324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BC0507-3996-F77A-980D-51CE1727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BC7-F1DF-4708-B175-A7751D384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FF2D6-6B2A-F996-F927-380B7000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B49A4B-9359-97D8-E5C6-4573F5E91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644920-569C-12DD-651D-6EB297B1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2E64-70A4-4D79-A8D9-5E10C966DFA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029B43-AC8A-943F-B028-F62B7976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418114-41D4-6692-1D96-C899AD58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BC7-F1DF-4708-B175-A7751D384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F7F773-D37C-FE28-FF7A-F2244AE0E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86981E-451B-07EC-773A-7DE2E0CA8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D7C808-815A-F4AC-EDCC-58136973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2E64-70A4-4D79-A8D9-5E10C966DFA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6AF91-0174-CD4A-CEF1-19ACA5C8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135163-6209-EAF8-E33F-D1892463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BC7-F1DF-4708-B175-A7751D384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7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E315F-BE35-C82E-86D9-C3016BCE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207FA3-6A2F-A147-F059-BB195268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0BB605-BA81-5F91-1B1D-9C9D262A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2E64-70A4-4D79-A8D9-5E10C966DFA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5FD5A8-13FC-E6E3-757C-0F28627D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21CBA-ADEC-5C48-67F1-C27EBE91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BC7-F1DF-4708-B175-A7751D384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F9C01-1423-4379-F264-EF66A6C6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F95C84-8D8E-A6C8-833E-8FEFBBB94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A6A96-78BA-5220-9B98-7CF83127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2E64-70A4-4D79-A8D9-5E10C966DFA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76516A-03C0-E1DB-5B9A-9880FD60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C7F09D-869F-04D6-4D5E-7B6FA544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BC7-F1DF-4708-B175-A7751D384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DEA6F-5686-F418-00EB-7CE97047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DFF696-1894-4D14-E79B-78F1A8EC1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7918AD-9B48-B9C1-FC29-2C4B561D9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459425-1065-1798-BBFB-5A46CF48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2E64-70A4-4D79-A8D9-5E10C966DFA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AFFCF6-75C8-C78D-68ED-50F28333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9931E2-981D-407E-66B3-D2CCCCE5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BC7-F1DF-4708-B175-A7751D384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8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653A9-9D4E-FDA3-A739-568F633C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C2762C-D61B-BAC1-C5EB-469456266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768B0B-3D93-26C8-5052-37B702818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1269BE-612A-39F8-1415-A3910F74A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DF4EF0-2B00-50D4-753E-D091358C0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7D6D51-79A8-A5E9-A8FF-0AF7EC19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2E64-70A4-4D79-A8D9-5E10C966DFA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1B3A39-161E-46AB-540B-9BCC20B2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6B6F3A-5359-3C38-780B-7749AB8B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BC7-F1DF-4708-B175-A7751D384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7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5687F-4AFD-3C9B-129D-AB3983FE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4FF39E-E0D2-2FB9-92F6-FEADD2CD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2E64-70A4-4D79-A8D9-5E10C966DFA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788BAA-51DF-4D3A-83EF-B4022C2C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0462E8-ACD0-F602-65CE-2653BB36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BC7-F1DF-4708-B175-A7751D384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80B890-A969-3B0F-15E1-F5A39ABB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2E64-70A4-4D79-A8D9-5E10C966DFA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8DBD1F-FB80-79E7-BD14-CDC4609C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51DF88-776C-D780-48AA-BD5EF40F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BC7-F1DF-4708-B175-A7751D384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2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C6618-9968-C246-7B20-C4DFDA9D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303D1B-F4C3-DF03-0A35-EA6BFC7F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DDA2FC-4A31-1BA4-7908-49C2CC95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ECCAC-03B7-78AB-3026-1CDF4715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2E64-70A4-4D79-A8D9-5E10C966DFA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422FAB-74F3-FCF0-B7A3-215D5B42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63447-E825-94B3-A9A8-12E468C6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BC7-F1DF-4708-B175-A7751D384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3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67CC1-D77F-34AC-6D41-AFE8C759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4F6CF4-41FB-35AF-7B08-3E52F14AE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7FAA1F-A889-D436-E8E9-0967EC797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DE29B-545A-2665-8C68-1D43A4BB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2E64-70A4-4D79-A8D9-5E10C966DFA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6A5102-E1CB-E28D-3571-753E79BC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05E581-A09C-2750-425C-67F78F22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BC7-F1DF-4708-B175-A7751D384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E9F9F7-AA97-607D-AF43-AF827E47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68907D-BC56-8C1D-7410-B39426261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1511D0-F5B9-3153-6E6B-0F3909857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2E64-70A4-4D79-A8D9-5E10C966DFA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65865-02F4-2F58-2283-59E99C2D4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91A574-5902-DF83-C5B0-76C5186D4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3BC7-F1DF-4708-B175-A7751D3842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4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15A1B7-A9C6-FBE2-F166-DDE86C11EC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2" b="89943" l="3381" r="90173">
                        <a14:foregroundMark x1="18160" y1="52011" x2="14544" y2="34914"/>
                        <a14:foregroundMark x1="14544" y1="34914" x2="24371" y2="13075"/>
                        <a14:foregroundMark x1="24371" y1="13075" x2="28381" y2="15661"/>
                        <a14:foregroundMark x1="16274" y1="63362" x2="11399" y2="62787"/>
                        <a14:foregroundMark x1="5503" y1="56034" x2="7547" y2="23994"/>
                        <a14:foregroundMark x1="6840" y1="21264" x2="12421" y2="18534"/>
                        <a14:foregroundMark x1="12421" y1="18534" x2="37264" y2="26006"/>
                        <a14:foregroundMark x1="37657" y1="22701" x2="37264" y2="44540"/>
                        <a14:foregroundMark x1="37264" y1="44540" x2="24686" y2="66379"/>
                        <a14:foregroundMark x1="24686" y1="66379" x2="21934" y2="65086"/>
                        <a14:foregroundMark x1="25000" y1="76580" x2="32311" y2="39224"/>
                        <a14:foregroundMark x1="32311" y1="39224" x2="32311" y2="36494"/>
                        <a14:foregroundMark x1="40487" y1="66523" x2="21934" y2="71983"/>
                        <a14:foregroundMark x1="13208" y1="80029" x2="9984" y2="51580"/>
                        <a14:foregroundMark x1="6211" y1="61638" x2="10613" y2="73276"/>
                        <a14:foregroundMark x1="10613" y1="73276" x2="19299" y2="84196"/>
                        <a14:foregroundMark x1="28711" y1="84220" x2="31997" y2="81609"/>
                        <a14:foregroundMark x1="30031" y1="76580" x2="39858" y2="72414"/>
                        <a14:foregroundMark x1="40881" y1="47557" x2="40487" y2="61351"/>
                        <a14:foregroundMark x1="40094" y1="26006" x2="41038" y2="43391"/>
                        <a14:foregroundMark x1="9827" y1="11494" x2="20440" y2="10920"/>
                        <a14:foregroundMark x1="26887" y1="10201" x2="37028" y2="11494"/>
                        <a14:foregroundMark x1="39465" y1="12931" x2="42217" y2="27443"/>
                        <a14:foregroundMark x1="42217" y1="27443" x2="42217" y2="27730"/>
                        <a14:foregroundMark x1="51415" y1="51580" x2="54638" y2="19109"/>
                        <a14:foregroundMark x1="54638" y1="19109" x2="79560" y2="16810"/>
                        <a14:foregroundMark x1="79560" y1="16810" x2="79560" y2="16810"/>
                        <a14:foregroundMark x1="79560" y1="16810" x2="77516" y2="42241"/>
                        <a14:foregroundMark x1="77516" y1="42241" x2="64858" y2="43391"/>
                        <a14:foregroundMark x1="64701" y1="43391" x2="60456" y2="32328"/>
                        <a14:foregroundMark x1="60456" y1="32328" x2="60299" y2="31178"/>
                        <a14:foregroundMark x1="65094" y1="45115" x2="66509" y2="46121"/>
                        <a14:foregroundMark x1="56918" y1="41954" x2="58805" y2="29885"/>
                        <a14:foregroundMark x1="58805" y1="29885" x2="59591" y2="29167"/>
                        <a14:foregroundMark x1="57469" y1="41954" x2="57233" y2="29741"/>
                        <a14:foregroundMark x1="57233" y1="29741" x2="62343" y2="21839"/>
                        <a14:foregroundMark x1="62343" y1="21839" x2="62421" y2="21839"/>
                        <a14:foregroundMark x1="54245" y1="65086" x2="54245" y2="76437"/>
                        <a14:foregroundMark x1="71855" y1="56897" x2="72956" y2="76149"/>
                        <a14:foregroundMark x1="69811" y1="56897" x2="68632" y2="83477"/>
                        <a14:foregroundMark x1="71148" y1="51293" x2="78852" y2="53017"/>
                        <a14:foregroundMark x1="78145" y1="55172" x2="86242" y2="64080"/>
                        <a14:foregroundMark x1="80503" y1="44828" x2="84513" y2="51724"/>
                        <a14:foregroundMark x1="84355" y1="51724" x2="84277" y2="47557"/>
                        <a14:foregroundMark x1="85063" y1="43391" x2="85063" y2="43391"/>
                        <a14:foregroundMark x1="85063" y1="43391" x2="83019" y2="23707"/>
                        <a14:foregroundMark x1="85063" y1="19828" x2="80896" y2="14224"/>
                        <a14:foregroundMark x1="80896" y1="14224" x2="78459" y2="13218"/>
                        <a14:foregroundMark x1="57862" y1="67241" x2="57626" y2="57615"/>
                        <a14:foregroundMark x1="43868" y1="41954" x2="43868" y2="38506"/>
                        <a14:foregroundMark x1="3381" y1="55029" x2="3774" y2="46408"/>
                        <a14:foregroundMark x1="53145" y1="9052" x2="70126" y2="10920"/>
                        <a14:foregroundMark x1="90173" y1="67816" x2="89858" y2="60345"/>
                        <a14:backgroundMark x1="23585" y1="85776" x2="23585" y2="85776"/>
                        <a14:backgroundMark x1="23585" y1="85776" x2="23585" y2="85776"/>
                        <a14:backgroundMark x1="23113" y1="86494" x2="22170" y2="87213"/>
                        <a14:backgroundMark x1="26494" y1="89655" x2="16824" y2="84770"/>
                        <a14:backgroundMark x1="26258" y1="88218" x2="26336" y2="84195"/>
                        <a14:backgroundMark x1="24528" y1="87500" x2="27594" y2="85489"/>
                        <a14:backgroundMark x1="27909" y1="85345" x2="27909" y2="85345"/>
                        <a14:backgroundMark x1="27594" y1="85776" x2="28381" y2="853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624" t="1098" r="6751" b="11363"/>
          <a:stretch/>
        </p:blipFill>
        <p:spPr>
          <a:xfrm>
            <a:off x="6086473" y="1070428"/>
            <a:ext cx="4591563" cy="47171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417E3E-327F-DD82-EB8E-F387C8D77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2" b="89943" l="3381" r="90173">
                        <a14:foregroundMark x1="18160" y1="52011" x2="14544" y2="34914"/>
                        <a14:foregroundMark x1="14544" y1="34914" x2="24371" y2="13075"/>
                        <a14:foregroundMark x1="24371" y1="13075" x2="28381" y2="15661"/>
                        <a14:foregroundMark x1="16274" y1="63362" x2="11399" y2="62787"/>
                        <a14:foregroundMark x1="5503" y1="56034" x2="7547" y2="23994"/>
                        <a14:foregroundMark x1="6840" y1="21264" x2="12421" y2="18534"/>
                        <a14:foregroundMark x1="12421" y1="18534" x2="37264" y2="26006"/>
                        <a14:foregroundMark x1="37657" y1="22701" x2="37264" y2="44540"/>
                        <a14:foregroundMark x1="37264" y1="44540" x2="24686" y2="66379"/>
                        <a14:foregroundMark x1="24686" y1="66379" x2="21934" y2="65086"/>
                        <a14:foregroundMark x1="25000" y1="76580" x2="32311" y2="39224"/>
                        <a14:foregroundMark x1="32311" y1="39224" x2="32311" y2="36494"/>
                        <a14:foregroundMark x1="40487" y1="66523" x2="21934" y2="71983"/>
                        <a14:foregroundMark x1="13208" y1="80029" x2="9984" y2="51580"/>
                        <a14:foregroundMark x1="6211" y1="61638" x2="10613" y2="73276"/>
                        <a14:foregroundMark x1="10613" y1="73276" x2="19299" y2="84196"/>
                        <a14:foregroundMark x1="28711" y1="84220" x2="31997" y2="81609"/>
                        <a14:foregroundMark x1="30031" y1="76580" x2="39858" y2="72414"/>
                        <a14:foregroundMark x1="40881" y1="47557" x2="40487" y2="61351"/>
                        <a14:foregroundMark x1="40094" y1="26006" x2="41038" y2="43391"/>
                        <a14:foregroundMark x1="9827" y1="11494" x2="20440" y2="10920"/>
                        <a14:foregroundMark x1="26887" y1="10201" x2="37028" y2="11494"/>
                        <a14:foregroundMark x1="39465" y1="12931" x2="42217" y2="27443"/>
                        <a14:foregroundMark x1="42217" y1="27443" x2="42217" y2="27730"/>
                        <a14:foregroundMark x1="51415" y1="51580" x2="54638" y2="19109"/>
                        <a14:foregroundMark x1="54638" y1="19109" x2="79560" y2="16810"/>
                        <a14:foregroundMark x1="79560" y1="16810" x2="79560" y2="16810"/>
                        <a14:foregroundMark x1="79560" y1="16810" x2="77516" y2="42241"/>
                        <a14:foregroundMark x1="77516" y1="42241" x2="64858" y2="43391"/>
                        <a14:foregroundMark x1="64701" y1="43391" x2="60456" y2="32328"/>
                        <a14:foregroundMark x1="60456" y1="32328" x2="60299" y2="31178"/>
                        <a14:foregroundMark x1="65094" y1="45115" x2="66509" y2="46121"/>
                        <a14:foregroundMark x1="56918" y1="41954" x2="58805" y2="29885"/>
                        <a14:foregroundMark x1="58805" y1="29885" x2="59591" y2="29167"/>
                        <a14:foregroundMark x1="57469" y1="41954" x2="57233" y2="29741"/>
                        <a14:foregroundMark x1="57233" y1="29741" x2="62343" y2="21839"/>
                        <a14:foregroundMark x1="62343" y1="21839" x2="62421" y2="21839"/>
                        <a14:foregroundMark x1="54245" y1="65086" x2="54245" y2="76437"/>
                        <a14:foregroundMark x1="71855" y1="56897" x2="72956" y2="76149"/>
                        <a14:foregroundMark x1="69811" y1="56897" x2="68632" y2="83477"/>
                        <a14:foregroundMark x1="71148" y1="51293" x2="78852" y2="53017"/>
                        <a14:foregroundMark x1="78145" y1="55172" x2="86242" y2="64080"/>
                        <a14:foregroundMark x1="80503" y1="44828" x2="84513" y2="51724"/>
                        <a14:foregroundMark x1="84355" y1="51724" x2="84277" y2="47557"/>
                        <a14:foregroundMark x1="85063" y1="43391" x2="85063" y2="43391"/>
                        <a14:foregroundMark x1="85063" y1="43391" x2="83019" y2="23707"/>
                        <a14:foregroundMark x1="85063" y1="19828" x2="80896" y2="14224"/>
                        <a14:foregroundMark x1="80896" y1="14224" x2="78459" y2="13218"/>
                        <a14:foregroundMark x1="57862" y1="67241" x2="57626" y2="57615"/>
                        <a14:foregroundMark x1="43868" y1="41954" x2="43868" y2="38506"/>
                        <a14:foregroundMark x1="3381" y1="55029" x2="3774" y2="46408"/>
                        <a14:foregroundMark x1="53145" y1="9052" x2="70126" y2="10920"/>
                        <a14:foregroundMark x1="90173" y1="67816" x2="89858" y2="60345"/>
                        <a14:backgroundMark x1="23585" y1="85776" x2="23585" y2="85776"/>
                        <a14:backgroundMark x1="23585" y1="85776" x2="23585" y2="85776"/>
                        <a14:backgroundMark x1="23113" y1="86494" x2="22170" y2="87213"/>
                        <a14:backgroundMark x1="26494" y1="89655" x2="16824" y2="84770"/>
                        <a14:backgroundMark x1="26258" y1="88218" x2="26336" y2="84195"/>
                        <a14:backgroundMark x1="24528" y1="87500" x2="27594" y2="85489"/>
                        <a14:backgroundMark x1="27909" y1="85345" x2="27909" y2="85345"/>
                        <a14:backgroundMark x1="27594" y1="85776" x2="28381" y2="853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98" r="53376" b="11363"/>
          <a:stretch/>
        </p:blipFill>
        <p:spPr>
          <a:xfrm>
            <a:off x="952894" y="1070428"/>
            <a:ext cx="4591563" cy="47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8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79BB77A-219E-4A3C-10B3-C33CA0BDEE67}"/>
              </a:ext>
            </a:extLst>
          </p:cNvPr>
          <p:cNvGrpSpPr/>
          <p:nvPr/>
        </p:nvGrpSpPr>
        <p:grpSpPr>
          <a:xfrm>
            <a:off x="250898" y="1175790"/>
            <a:ext cx="4182118" cy="4114800"/>
            <a:chOff x="627139" y="1175790"/>
            <a:chExt cx="4182118" cy="411480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8D362C2-7EEA-04E6-8798-D2A602C103A2}"/>
                </a:ext>
              </a:extLst>
            </p:cNvPr>
            <p:cNvSpPr/>
            <p:nvPr/>
          </p:nvSpPr>
          <p:spPr>
            <a:xfrm>
              <a:off x="627139" y="1175790"/>
              <a:ext cx="4182118" cy="4114800"/>
            </a:xfrm>
            <a:prstGeom prst="rect">
              <a:avLst/>
            </a:prstGeom>
            <a:solidFill>
              <a:srgbClr val="0E4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600CF421-EAB8-1A65-CD27-310155FFD767}"/>
                </a:ext>
              </a:extLst>
            </p:cNvPr>
            <p:cNvSpPr/>
            <p:nvPr/>
          </p:nvSpPr>
          <p:spPr>
            <a:xfrm>
              <a:off x="648809" y="1175790"/>
              <a:ext cx="4114800" cy="41148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99166846-49A3-3860-A0E5-FEE000CDDCAE}"/>
                </a:ext>
              </a:extLst>
            </p:cNvPr>
            <p:cNvGrpSpPr/>
            <p:nvPr/>
          </p:nvGrpSpPr>
          <p:grpSpPr>
            <a:xfrm>
              <a:off x="2020662" y="1329509"/>
              <a:ext cx="1870264" cy="3807361"/>
              <a:chOff x="2726690" y="1737361"/>
              <a:chExt cx="1685652" cy="3431539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195337E1-6EA0-6B9F-3386-6386F56D4E1F}"/>
                  </a:ext>
                </a:extLst>
              </p:cNvPr>
              <p:cNvSpPr/>
              <p:nvPr/>
            </p:nvSpPr>
            <p:spPr>
              <a:xfrm>
                <a:off x="3556000" y="1737361"/>
                <a:ext cx="856342" cy="846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C0A25D46-0825-E8E2-6BF3-05AB34C0D341}"/>
                  </a:ext>
                </a:extLst>
              </p:cNvPr>
              <p:cNvSpPr/>
              <p:nvPr/>
            </p:nvSpPr>
            <p:spPr>
              <a:xfrm rot="1529392">
                <a:off x="3035912" y="2511909"/>
                <a:ext cx="795482" cy="1537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938718C5-369F-D5B5-70B0-0E018747C47A}"/>
                  </a:ext>
                </a:extLst>
              </p:cNvPr>
              <p:cNvSpPr/>
              <p:nvPr/>
            </p:nvSpPr>
            <p:spPr>
              <a:xfrm rot="1529392">
                <a:off x="2809646" y="2319163"/>
                <a:ext cx="219632" cy="12682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0B201DBA-BD14-E7D6-EDC2-CB29DA80C9E8}"/>
                  </a:ext>
                </a:extLst>
              </p:cNvPr>
              <p:cNvSpPr/>
              <p:nvPr/>
            </p:nvSpPr>
            <p:spPr>
              <a:xfrm rot="1529392">
                <a:off x="3891992" y="2866277"/>
                <a:ext cx="219632" cy="12682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BBEBE72C-81A3-00E4-DC3B-A6981C9E1DFB}"/>
                  </a:ext>
                </a:extLst>
              </p:cNvPr>
              <p:cNvSpPr/>
              <p:nvPr/>
            </p:nvSpPr>
            <p:spPr>
              <a:xfrm>
                <a:off x="2726690" y="3807074"/>
                <a:ext cx="293144" cy="13554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2D377A49-7A48-D21E-E488-4B4EDE7B482A}"/>
                  </a:ext>
                </a:extLst>
              </p:cNvPr>
              <p:cNvSpPr/>
              <p:nvPr/>
            </p:nvSpPr>
            <p:spPr>
              <a:xfrm>
                <a:off x="3246346" y="3813424"/>
                <a:ext cx="293144" cy="13554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700DA779-A65C-929C-6B3B-42EF9124ED07}"/>
                </a:ext>
              </a:extLst>
            </p:cNvPr>
            <p:cNvSpPr/>
            <p:nvPr/>
          </p:nvSpPr>
          <p:spPr>
            <a:xfrm rot="17779369">
              <a:off x="1968424" y="3303743"/>
              <a:ext cx="614597" cy="2830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eta: Circular 24">
              <a:extLst>
                <a:ext uri="{FF2B5EF4-FFF2-40B4-BE49-F238E27FC236}">
                  <a16:creationId xmlns:a16="http://schemas.microsoft.com/office/drawing/2014/main" id="{EA192CDE-C2DA-82EF-0BE5-C3AF228F65E0}"/>
                </a:ext>
              </a:extLst>
            </p:cNvPr>
            <p:cNvSpPr/>
            <p:nvPr/>
          </p:nvSpPr>
          <p:spPr>
            <a:xfrm rot="17427124">
              <a:off x="827834" y="1823862"/>
              <a:ext cx="2197991" cy="2397035"/>
            </a:xfrm>
            <a:prstGeom prst="circularArrow">
              <a:avLst/>
            </a:prstGeom>
            <a:solidFill>
              <a:srgbClr val="00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AFD0071-428A-D846-BC5A-D701CDEC9206}"/>
              </a:ext>
            </a:extLst>
          </p:cNvPr>
          <p:cNvGrpSpPr/>
          <p:nvPr/>
        </p:nvGrpSpPr>
        <p:grpSpPr>
          <a:xfrm>
            <a:off x="6033314" y="1175790"/>
            <a:ext cx="4266386" cy="4114800"/>
            <a:chOff x="6072776" y="1175790"/>
            <a:chExt cx="4266386" cy="4114800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D45E8EB2-252C-2B82-D2E7-E6B308E869EE}"/>
                </a:ext>
              </a:extLst>
            </p:cNvPr>
            <p:cNvGrpSpPr/>
            <p:nvPr/>
          </p:nvGrpSpPr>
          <p:grpSpPr>
            <a:xfrm>
              <a:off x="6072776" y="1175790"/>
              <a:ext cx="4266386" cy="4114800"/>
              <a:chOff x="6072776" y="1175790"/>
              <a:chExt cx="4266386" cy="4114800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2DD79817-F1F0-803F-DD74-6C37C09FEF3B}"/>
                  </a:ext>
                </a:extLst>
              </p:cNvPr>
              <p:cNvSpPr/>
              <p:nvPr/>
            </p:nvSpPr>
            <p:spPr>
              <a:xfrm>
                <a:off x="6072776" y="1175790"/>
                <a:ext cx="4266386" cy="4114800"/>
              </a:xfrm>
              <a:prstGeom prst="rect">
                <a:avLst/>
              </a:prstGeom>
              <a:solidFill>
                <a:srgbClr val="0E40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99B8FF5A-AEA7-8536-DA20-94CD8E92961D}"/>
                  </a:ext>
                </a:extLst>
              </p:cNvPr>
              <p:cNvSpPr/>
              <p:nvPr/>
            </p:nvSpPr>
            <p:spPr>
              <a:xfrm>
                <a:off x="6135462" y="1175790"/>
                <a:ext cx="4114800" cy="4114800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D20D4767-50C4-2481-471A-5B5D89C9E416}"/>
                  </a:ext>
                </a:extLst>
              </p:cNvPr>
              <p:cNvGrpSpPr/>
              <p:nvPr/>
            </p:nvGrpSpPr>
            <p:grpSpPr>
              <a:xfrm>
                <a:off x="7525062" y="1254561"/>
                <a:ext cx="1672382" cy="3947683"/>
                <a:chOff x="7525062" y="1494401"/>
                <a:chExt cx="1672382" cy="3947683"/>
              </a:xfrm>
            </p:grpSpPr>
            <p:sp>
              <p:nvSpPr>
                <p:cNvPr id="15" name="Elipse 14">
                  <a:extLst>
                    <a:ext uri="{FF2B5EF4-FFF2-40B4-BE49-F238E27FC236}">
                      <a16:creationId xmlns:a16="http://schemas.microsoft.com/office/drawing/2014/main" id="{9B1972DD-2361-CFF3-F2DE-1345D55289B8}"/>
                    </a:ext>
                  </a:extLst>
                </p:cNvPr>
                <p:cNvSpPr/>
                <p:nvPr/>
              </p:nvSpPr>
              <p:spPr>
                <a:xfrm>
                  <a:off x="7525062" y="5018111"/>
                  <a:ext cx="374754" cy="4239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Agrupar 15">
                  <a:extLst>
                    <a:ext uri="{FF2B5EF4-FFF2-40B4-BE49-F238E27FC236}">
                      <a16:creationId xmlns:a16="http://schemas.microsoft.com/office/drawing/2014/main" id="{02F37F91-A867-9136-AA66-69CA9DF28218}"/>
                    </a:ext>
                  </a:extLst>
                </p:cNvPr>
                <p:cNvGrpSpPr/>
                <p:nvPr/>
              </p:nvGrpSpPr>
              <p:grpSpPr>
                <a:xfrm>
                  <a:off x="7525062" y="1494401"/>
                  <a:ext cx="1672382" cy="3735695"/>
                  <a:chOff x="7525062" y="1494401"/>
                  <a:chExt cx="1672382" cy="3735695"/>
                </a:xfrm>
              </p:grpSpPr>
              <p:sp>
                <p:nvSpPr>
                  <p:cNvPr id="17" name="Elipse 16">
                    <a:extLst>
                      <a:ext uri="{FF2B5EF4-FFF2-40B4-BE49-F238E27FC236}">
                        <a16:creationId xmlns:a16="http://schemas.microsoft.com/office/drawing/2014/main" id="{FE32335C-0346-0485-2D45-A7477B12A5B2}"/>
                      </a:ext>
                    </a:extLst>
                  </p:cNvPr>
                  <p:cNvSpPr/>
                  <p:nvPr/>
                </p:nvSpPr>
                <p:spPr>
                  <a:xfrm>
                    <a:off x="8247316" y="1494401"/>
                    <a:ext cx="950128" cy="9388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Elipse 17">
                    <a:extLst>
                      <a:ext uri="{FF2B5EF4-FFF2-40B4-BE49-F238E27FC236}">
                        <a16:creationId xmlns:a16="http://schemas.microsoft.com/office/drawing/2014/main" id="{F2B06D9D-6019-2E03-E071-49D3A19014DA}"/>
                      </a:ext>
                    </a:extLst>
                  </p:cNvPr>
                  <p:cNvSpPr/>
                  <p:nvPr/>
                </p:nvSpPr>
                <p:spPr>
                  <a:xfrm rot="1779670">
                    <a:off x="7729889" y="2319812"/>
                    <a:ext cx="641289" cy="18587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tângulo: Cantos Arredondados 18">
                    <a:extLst>
                      <a:ext uri="{FF2B5EF4-FFF2-40B4-BE49-F238E27FC236}">
                        <a16:creationId xmlns:a16="http://schemas.microsoft.com/office/drawing/2014/main" id="{223503B1-02FD-D50F-FB53-CEFC6FDE1DFF}"/>
                      </a:ext>
                    </a:extLst>
                  </p:cNvPr>
                  <p:cNvSpPr/>
                  <p:nvPr/>
                </p:nvSpPr>
                <p:spPr>
                  <a:xfrm>
                    <a:off x="7525062" y="3987383"/>
                    <a:ext cx="374754" cy="124271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tângulo: Cantos Arredondados 19">
                    <a:extLst>
                      <a:ext uri="{FF2B5EF4-FFF2-40B4-BE49-F238E27FC236}">
                        <a16:creationId xmlns:a16="http://schemas.microsoft.com/office/drawing/2014/main" id="{91D2AE78-5E73-BFDA-0884-40253C38BF39}"/>
                      </a:ext>
                    </a:extLst>
                  </p:cNvPr>
                  <p:cNvSpPr/>
                  <p:nvPr/>
                </p:nvSpPr>
                <p:spPr>
                  <a:xfrm rot="20075222">
                    <a:off x="8785281" y="2828497"/>
                    <a:ext cx="198993" cy="901632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86B4894A-90CD-3E01-7F78-6C6B1B11E95C}"/>
                  </a:ext>
                </a:extLst>
              </p:cNvPr>
              <p:cNvSpPr/>
              <p:nvPr/>
            </p:nvSpPr>
            <p:spPr>
              <a:xfrm rot="1866402">
                <a:off x="8018061" y="2907397"/>
                <a:ext cx="120057" cy="114603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Seta: Circular 25">
                <a:extLst>
                  <a:ext uri="{FF2B5EF4-FFF2-40B4-BE49-F238E27FC236}">
                    <a16:creationId xmlns:a16="http://schemas.microsoft.com/office/drawing/2014/main" id="{BFDDE6EA-C8B9-F6D3-DC22-F33C53A8847A}"/>
                  </a:ext>
                </a:extLst>
              </p:cNvPr>
              <p:cNvSpPr/>
              <p:nvPr/>
            </p:nvSpPr>
            <p:spPr>
              <a:xfrm rot="17427124">
                <a:off x="6597304" y="1869052"/>
                <a:ext cx="2197991" cy="2397035"/>
              </a:xfrm>
              <a:prstGeom prst="circularArrow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DB5C891-BDB1-C82E-FC67-4A2E3CA74678}"/>
                </a:ext>
              </a:extLst>
            </p:cNvPr>
            <p:cNvSpPr/>
            <p:nvPr/>
          </p:nvSpPr>
          <p:spPr>
            <a:xfrm rot="20477551">
              <a:off x="8595571" y="2492628"/>
              <a:ext cx="203161" cy="3013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38015F90-A2D1-5685-8F35-2B3BCBC3B8E0}"/>
                </a:ext>
              </a:extLst>
            </p:cNvPr>
            <p:cNvSpPr/>
            <p:nvPr/>
          </p:nvSpPr>
          <p:spPr>
            <a:xfrm rot="20226101">
              <a:off x="8961640" y="3257810"/>
              <a:ext cx="203161" cy="3013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4381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Nogueira Barboza</dc:creator>
  <cp:lastModifiedBy>Pedro Nogueira Barboza</cp:lastModifiedBy>
  <cp:revision>8</cp:revision>
  <dcterms:created xsi:type="dcterms:W3CDTF">2022-09-23T00:28:26Z</dcterms:created>
  <dcterms:modified xsi:type="dcterms:W3CDTF">2022-09-23T14:46:47Z</dcterms:modified>
</cp:coreProperties>
</file>