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58" r:id="rId6"/>
    <p:sldId id="259" r:id="rId7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83" d="100"/>
          <a:sy n="8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notesMaster" Target="notesMasters/notesMaster1.xml"/><Relationship Id="rId13" Type="http://purl.oclc.org/ooxml/officeDocument/relationships/tableStyles" Target="tableStyles.xml"/><Relationship Id="rId3" Type="http://purl.oclc.org/ooxml/officeDocument/relationships/slideMaster" Target="slideMasters/slideMaster3.xml"/><Relationship Id="rId7" Type="http://purl.oclc.org/ooxml/officeDocument/relationships/slide" Target="slides/slide4.xml"/><Relationship Id="rId12" Type="http://purl.oclc.org/ooxml/officeDocument/relationships/theme" Target="theme/theme1.xml"/><Relationship Id="rId2" Type="http://purl.oclc.org/ooxml/officeDocument/relationships/slideMaster" Target="slideMasters/slideMaster2.xml"/><Relationship Id="rId1" Type="http://purl.oclc.org/ooxml/officeDocument/relationships/slideMaster" Target="slideMasters/slideMaster1.xml"/><Relationship Id="rId6" Type="http://purl.oclc.org/ooxml/officeDocument/relationships/slide" Target="slides/slide3.xml"/><Relationship Id="rId11" Type="http://purl.oclc.org/ooxml/officeDocument/relationships/viewProps" Target="viewProps.xml"/><Relationship Id="rId5" Type="http://purl.oclc.org/ooxml/officeDocument/relationships/slide" Target="slides/slide2.xml"/><Relationship Id="rId10" Type="http://purl.oclc.org/ooxml/officeDocument/relationships/presProps" Target="presProps.xml"/><Relationship Id="rId4" Type="http://purl.oclc.org/ooxml/officeDocument/relationships/slide" Target="slides/slide1.xml"/><Relationship Id="rId9" Type="http://purl.oclc.org/ooxml/officeDocument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5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CE5E356-FC79-4657-9006-1BA231E966D2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44824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4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0D7CAA3-5F84-4686-865F-AA65C3B7C3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pt-BR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purl.oclc.org/ooxml/officeDocument/relationships/slide" Target="../slides/slide3.xml"/><Relationship Id="rId1" Type="http://purl.oclc.org/ooxml/officeDocument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C485EC-0286-480A-B838-8A872801D5F0}" type="slidenum">
              <a:t>1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415047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C7A9AA-637F-44F2-8B8A-78E6C14542F0}" type="slidenum">
              <a:t>2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317149"/>
      </p:ext>
    </p:extLst>
  </p:cSld>
  <p:clrMapOvr>
    <a:masterClrMapping/>
  </p:clrMapOvr>
</p:notes>
</file>

<file path=ppt/notesSlides/notesSlide3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E0F140-EB96-4A4D-A1D3-FAB37AAFA227}" type="slidenum">
              <a:t>3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7363"/>
      </p:ext>
    </p:extLst>
  </p:cSld>
  <p:clrMapOvr>
    <a:masterClrMapping/>
  </p:clrMapOvr>
</p:notes>
</file>

<file path=ppt/notesSlides/notesSlide4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655B2EC-343E-4245-824D-FF7C0457B5D5}" type="slidenum">
              <a:t>4</a:t>
            </a:fld>
            <a:endParaRPr lang="pt-BR"/>
          </a:p>
        </p:txBody>
      </p:sp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14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0FDC2B-2528-4EB5-8273-DE9BCDA1F18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759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F3E6C5-5F47-47DF-81B9-3D21539C5AB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24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89800" y="1439863"/>
            <a:ext cx="2249488" cy="333057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750" y="1439863"/>
            <a:ext cx="6597650" cy="33305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1FE894-0033-43A5-BE24-F46C94558E6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0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FC1689-A1D9-40BE-B0B9-B18BCC85AE0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90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04358F-CC66-4BD7-AD74-EFA5DEE015F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492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7AD889-8F8A-4F05-90C8-DD65E886FF5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84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6004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36004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7912E4-168F-4C52-A636-112D4B50DE2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06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4F4273-2855-476F-A829-E173FE56E62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28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C7498E-98D9-459D-ADEE-BB9315EE32A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816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6E9A30-2C7C-4DD9-9634-7FBD61A0B25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916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98D6CD-49B0-4901-A345-D4755F7CB27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16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6DDAEE-E379-4892-8B2A-B00EA45C603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925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7CF737-58F6-433C-95F4-2428368ABD0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3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C09C0F-5D84-4193-B1EB-743ECD79C0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80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89800" y="269875"/>
            <a:ext cx="2249488" cy="47704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750" y="269875"/>
            <a:ext cx="6597650" cy="47704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1EF2DD-8819-4199-B5EB-DB832E76C22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4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purl.oclc.org/ooxml/drawingml/main" xmlns:r="http://purl.oclc.org/ooxml/officeDocument/relationships" xmlns:p="http://purl.oclc.org/ooxml/presentationml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0CC247-0E2A-42AA-93BE-155B467C5E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98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purl.oclc.org/ooxml/drawingml/main" xmlns:r="http://purl.oclc.org/ooxml/officeDocument/relationships" xmlns:p="http://purl.oclc.org/ooxml/presentationml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815AC4-5F96-49E0-837C-CB7F7F6BBAF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45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purl.oclc.org/ooxml/drawingml/main" xmlns:r="http://purl.oclc.org/ooxml/officeDocument/relationships" xmlns:p="http://purl.oclc.org/ooxml/presentationml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0F6173-8FD2-4DA2-8B6E-9272BF208C0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738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purl.oclc.org/ooxml/drawingml/main" xmlns:r="http://purl.oclc.org/ooxml/officeDocument/relationships" xmlns:p="http://purl.oclc.org/ooxml/presentationml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750" y="1439863"/>
            <a:ext cx="4422775" cy="36004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1439863"/>
            <a:ext cx="4424363" cy="360045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2F96CB-68AB-46A4-B1A3-E48CF429997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75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522DF8-D68E-4484-B2B6-2FF21C50390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52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D1816D-0C75-43FC-B779-84A138E2A85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13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095DE4-7074-4CE4-9E59-19ABE6049C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19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2B168A-6FAB-4573-B847-6F3CB35BF9F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55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A7DB6A-4649-4D8C-8CE2-8899521E4B6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68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63C28-E9CC-4CE5-BC0D-4C52E594654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0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purl.oclc.org/ooxml/drawingml/main" xmlns:r="http://purl.oclc.org/ooxml/officeDocument/relationships" xmlns:p="http://purl.oclc.org/ooxml/presentationml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137C6D-BC9F-4E9A-9C6C-E614898CA38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61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289800" y="269875"/>
            <a:ext cx="2249488" cy="47704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9750" y="269875"/>
            <a:ext cx="6597650" cy="47704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E3DD16-66A4-4811-93FE-AF85C1A8E81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76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9750" y="2609850"/>
            <a:ext cx="4422775" cy="2160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14925" y="2609850"/>
            <a:ext cx="4424363" cy="2160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EDF7AE-9794-4F07-B62D-D946636C763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77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1324B4-2B76-4800-A2CF-2B1BFAC90BC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627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694929-A4E7-4061-8C71-E21A2FA1FB0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44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2749A5-DA6D-4535-BFE4-5A604B90259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63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30B6DF-80F0-4704-BB56-6CD77917A1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90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870239-3A1E-4DE5-963A-0ACEE82C841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75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19.xml"/><Relationship Id="rId3" Type="http://purl.oclc.org/ooxml/officeDocument/relationships/slideLayout" Target="../slideLayouts/slideLayout14.xml"/><Relationship Id="rId7" Type="http://purl.oclc.org/ooxml/officeDocument/relationships/slideLayout" Target="../slideLayouts/slideLayout18.xml"/><Relationship Id="rId12" Type="http://purl.oclc.org/ooxml/officeDocument/relationships/theme" Target="../theme/theme2.xml"/><Relationship Id="rId2" Type="http://purl.oclc.org/ooxml/officeDocument/relationships/slideLayout" Target="../slideLayouts/slideLayout13.xml"/><Relationship Id="rId1" Type="http://purl.oclc.org/ooxml/officeDocument/relationships/slideLayout" Target="../slideLayouts/slideLayout12.xml"/><Relationship Id="rId6" Type="http://purl.oclc.org/ooxml/officeDocument/relationships/slideLayout" Target="../slideLayouts/slideLayout17.xml"/><Relationship Id="rId11" Type="http://purl.oclc.org/ooxml/officeDocument/relationships/slideLayout" Target="../slideLayouts/slideLayout22.xml"/><Relationship Id="rId5" Type="http://purl.oclc.org/ooxml/officeDocument/relationships/slideLayout" Target="../slideLayouts/slideLayout16.xml"/><Relationship Id="rId10" Type="http://purl.oclc.org/ooxml/officeDocument/relationships/slideLayout" Target="../slideLayouts/slideLayout21.xml"/><Relationship Id="rId4" Type="http://purl.oclc.org/ooxml/officeDocument/relationships/slideLayout" Target="../slideLayouts/slideLayout15.xml"/><Relationship Id="rId9" Type="http://purl.oclc.org/ooxml/officeDocument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30.xml"/><Relationship Id="rId3" Type="http://purl.oclc.org/ooxml/officeDocument/relationships/slideLayout" Target="../slideLayouts/slideLayout25.xml"/><Relationship Id="rId7" Type="http://purl.oclc.org/ooxml/officeDocument/relationships/slideLayout" Target="../slideLayouts/slideLayout29.xml"/><Relationship Id="rId12" Type="http://purl.oclc.org/ooxml/officeDocument/relationships/theme" Target="../theme/theme3.xml"/><Relationship Id="rId2" Type="http://purl.oclc.org/ooxml/officeDocument/relationships/slideLayout" Target="../slideLayouts/slideLayout24.xml"/><Relationship Id="rId1" Type="http://purl.oclc.org/ooxml/officeDocument/relationships/slideLayout" Target="../slideLayouts/slideLayout23.xml"/><Relationship Id="rId6" Type="http://purl.oclc.org/ooxml/officeDocument/relationships/slideLayout" Target="../slideLayouts/slideLayout28.xml"/><Relationship Id="rId11" Type="http://purl.oclc.org/ooxml/officeDocument/relationships/slideLayout" Target="../slideLayouts/slideLayout33.xml"/><Relationship Id="rId5" Type="http://purl.oclc.org/ooxml/officeDocument/relationships/slideLayout" Target="../slideLayouts/slideLayout27.xml"/><Relationship Id="rId10" Type="http://purl.oclc.org/ooxml/officeDocument/relationships/slideLayout" Target="../slideLayouts/slideLayout32.xml"/><Relationship Id="rId4" Type="http://purl.oclc.org/ooxml/officeDocument/relationships/slideLayout" Target="../slideLayouts/slideLayout26.xml"/><Relationship Id="rId9" Type="http://purl.oclc.org/ooxml/officeDocument/relationships/slideLayout" Target="../slideLayouts/slideLayout31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0" y="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%">
                <a:srgbClr val="000032"/>
              </a:gs>
              <a:gs pos="100%">
                <a:srgbClr val="F60063"/>
              </a:gs>
            </a:gsLst>
            <a:lin ang="5280000"/>
          </a:gra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Título 2"/>
          <p:cNvSpPr txBox="1"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Espaço Reservado para Texto 3"/>
          <p:cNvSpPr txBox="1">
            <a:spLocks noGrp="1"/>
          </p:cNvSpPr>
          <p:nvPr>
            <p:ph type="body" idx="1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 txBox="1">
            <a:spLocks noGrp="1"/>
          </p:cNvSpPr>
          <p:nvPr>
            <p:ph type="dt" sz="half" idx="2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/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/>
          <p:cNvSpPr txBox="1">
            <a:spLocks noGrp="1"/>
          </p:cNvSpPr>
          <p:nvPr>
            <p:ph type="sldNum" sz="quarter" idx="4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3CBFA04D-02F9-44F6-869D-A7893373B496}" type="slidenum">
              <a:t>‹nº›</a:t>
            </a:fld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440000" y="108000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7380000" y="396000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9000000" y="2700000"/>
            <a:ext cx="1260000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-180000" y="2430000"/>
            <a:ext cx="1440000" cy="135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540000" y="1080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0" y="1260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0" y="5220000"/>
            <a:ext cx="162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5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9720000" y="4680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9540000" y="342000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Forma livre 16"/>
          <p:cNvSpPr/>
          <p:nvPr/>
        </p:nvSpPr>
        <p:spPr>
          <a:xfrm>
            <a:off x="8100000" y="4680000"/>
            <a:ext cx="1080000" cy="84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8" name="Forma livre 17"/>
          <p:cNvSpPr/>
          <p:nvPr/>
        </p:nvSpPr>
        <p:spPr>
          <a:xfrm>
            <a:off x="7920000" y="5400000"/>
            <a:ext cx="90000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5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hangingPunct="0">
        <a:tabLst/>
        <a:defRPr lang="pt-BR" sz="33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57"/>
        </a:spcAft>
        <a:tabLst/>
        <a:defRPr lang="pt-BR" sz="24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360" y="360"/>
            <a:ext cx="10080000" cy="567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%">
                <a:srgbClr val="000032"/>
              </a:gs>
              <a:gs pos="100%">
                <a:srgbClr val="F60063"/>
              </a:gs>
            </a:gsLst>
            <a:lin ang="5280000"/>
          </a:gra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rma livre 2"/>
          <p:cNvSpPr/>
          <p:nvPr/>
        </p:nvSpPr>
        <p:spPr>
          <a:xfrm flipH="1">
            <a:off x="-2880" y="0"/>
            <a:ext cx="10080360" cy="567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/>
          <a:p>
            <a:pPr lvl="0" rtl="0" hangingPunct="0">
              <a:buNone/>
              <a:tabLst/>
              <a:defRPr sz="1400"/>
            </a:pPr>
            <a:endParaRPr lang="pt-BR" sz="1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/>
          <a:p>
            <a:pPr lvl="0" algn="r" rtl="0" hangingPunct="0">
              <a:buNone/>
              <a:tabLst/>
              <a:defRPr sz="1400"/>
            </a:pPr>
            <a:fld id="{49FA539C-926C-4BB9-9CA1-A461554C2901}" type="slidenum">
              <a:t>‹nº›</a:t>
            </a:fld>
            <a:endParaRPr lang="pt-BR" sz="1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Forma livre 5"/>
          <p:cNvSpPr/>
          <p:nvPr/>
        </p:nvSpPr>
        <p:spPr>
          <a:xfrm>
            <a:off x="1440360" y="108036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7380360" y="396036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9000360" y="2700360"/>
            <a:ext cx="1260000" cy="10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-179640" y="2430360"/>
            <a:ext cx="1440000" cy="135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540360" y="108036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Forma livre 10"/>
          <p:cNvSpPr/>
          <p:nvPr/>
        </p:nvSpPr>
        <p:spPr>
          <a:xfrm>
            <a:off x="360" y="126036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2" name="Forma livre 11"/>
          <p:cNvSpPr/>
          <p:nvPr/>
        </p:nvSpPr>
        <p:spPr>
          <a:xfrm>
            <a:off x="360" y="5220360"/>
            <a:ext cx="162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5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3" name="Forma livre 12"/>
          <p:cNvSpPr/>
          <p:nvPr/>
        </p:nvSpPr>
        <p:spPr>
          <a:xfrm>
            <a:off x="9720360" y="468036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4" name="Forma livre 13"/>
          <p:cNvSpPr/>
          <p:nvPr/>
        </p:nvSpPr>
        <p:spPr>
          <a:xfrm>
            <a:off x="9540360" y="342036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8100360" y="4680360"/>
            <a:ext cx="1080000" cy="842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6" name="Forma livre 15"/>
          <p:cNvSpPr/>
          <p:nvPr/>
        </p:nvSpPr>
        <p:spPr>
          <a:xfrm>
            <a:off x="7920360" y="5400360"/>
            <a:ext cx="900000" cy="90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5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7" name="Espaço Reservado para Título 16"/>
          <p:cNvSpPr txBox="1"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8" name="Espaço Reservado para Texto 17"/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%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9" name="Espaço Reservado para Data 18"/>
          <p:cNvSpPr txBox="1">
            <a:spLocks noGrp="1"/>
          </p:cNvSpPr>
          <p:nvPr>
            <p:ph type="dt" sz="half" idx="2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0" name="Espaço Reservado para Rodapé 19"/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1" name="Espaço Reservado para Número de Slide 20"/>
          <p:cNvSpPr txBox="1">
            <a:spLocks noGrp="1"/>
          </p:cNvSpPr>
          <p:nvPr>
            <p:ph type="sldNum" sz="quarter" idx="4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65D830F-38FB-434F-B597-A541AB316D3E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33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57"/>
        </a:spcAft>
        <a:tabLst/>
        <a:defRPr lang="pt-BR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>
          <a:xfrm>
            <a:off x="0" y="360"/>
            <a:ext cx="10080000" cy="566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%">
                <a:srgbClr val="000032"/>
              </a:gs>
              <a:gs pos="100%">
                <a:srgbClr val="F60063"/>
              </a:gs>
            </a:gsLst>
            <a:lin ang="5280000"/>
          </a:gra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3" name="Forma livre 2"/>
          <p:cNvSpPr/>
          <p:nvPr/>
        </p:nvSpPr>
        <p:spPr>
          <a:xfrm flipH="1">
            <a:off x="-2520" y="0"/>
            <a:ext cx="10080360" cy="567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4" name="Forma livre 3"/>
          <p:cNvSpPr/>
          <p:nvPr/>
        </p:nvSpPr>
        <p:spPr>
          <a:xfrm>
            <a:off x="0" y="1260360"/>
            <a:ext cx="10260000" cy="4499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/>
          <a:p>
            <a:pPr lvl="0" rtl="0" hangingPunct="0">
              <a:buNone/>
              <a:tabLst/>
              <a:defRPr sz="1400"/>
            </a:pPr>
            <a:endParaRPr lang="pt-BR" sz="1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/>
          <a:p>
            <a:pPr lvl="0" algn="r" rtl="0" hangingPunct="0">
              <a:buNone/>
              <a:tabLst/>
              <a:defRPr sz="1400"/>
            </a:pPr>
            <a:fld id="{39802639-5585-44C9-975F-2C4DB03F2AD8}" type="slidenum">
              <a:t>‹nº›</a:t>
            </a:fld>
            <a:endParaRPr lang="pt-BR" sz="1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7" name="Forma livre 6"/>
          <p:cNvSpPr/>
          <p:nvPr/>
        </p:nvSpPr>
        <p:spPr>
          <a:xfrm>
            <a:off x="1440360" y="108036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8" name="Forma livre 7"/>
          <p:cNvSpPr/>
          <p:nvPr/>
        </p:nvSpPr>
        <p:spPr>
          <a:xfrm>
            <a:off x="7380360" y="3960360"/>
            <a:ext cx="144000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3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9" name="Forma livre 8"/>
          <p:cNvSpPr/>
          <p:nvPr/>
        </p:nvSpPr>
        <p:spPr>
          <a:xfrm>
            <a:off x="540360" y="108036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2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0" name="Forma livre 9"/>
          <p:cNvSpPr/>
          <p:nvPr/>
        </p:nvSpPr>
        <p:spPr>
          <a:xfrm>
            <a:off x="360" y="1260360"/>
            <a:ext cx="720000" cy="72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FFFF">
              <a:alpha val="10%"/>
            </a:srgbClr>
          </a:solidFill>
          <a:ln>
            <a:noFill/>
            <a:prstDash val="solid"/>
          </a:ln>
        </p:spPr>
        <p:txBody>
          <a:bodyPr lIns="0" tIns="0" rIns="0" bIns="0" anchor="b" anchorCtr="0">
            <a:noAutofit/>
          </a:bodyPr>
          <a:lstStyle/>
          <a:p>
            <a:pPr lvl="0" hangingPunct="0">
              <a:buNone/>
              <a:tabLst/>
            </a:pPr>
            <a:endParaRPr lang="pt-BR" sz="2400">
              <a:latin typeface="Liberation Sans" pitchFamily="18"/>
              <a:ea typeface="Segoe UI" pitchFamily="2"/>
              <a:cs typeface="Tahoma" pitchFamily="2"/>
            </a:endParaRPr>
          </a:p>
        </p:txBody>
      </p:sp>
      <p:sp>
        <p:nvSpPr>
          <p:cNvPr id="11" name="Espaço Reservado para Título 10"/>
          <p:cNvSpPr txBox="1"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2" name="Espaço Reservado para Texto 11"/>
          <p:cNvSpPr txBox="1">
            <a:spLocks noGrp="1"/>
          </p:cNvSpPr>
          <p:nvPr>
            <p:ph type="body" idx="1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3" name="Espaço Reservado para Data 12"/>
          <p:cNvSpPr txBox="1">
            <a:spLocks noGrp="1"/>
          </p:cNvSpPr>
          <p:nvPr>
            <p:ph type="dt" sz="half" idx="2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4" name="Espaço Reservado para Rodapé 13"/>
          <p:cNvSpPr txBox="1">
            <a:spLocks noGrp="1"/>
          </p:cNvSpPr>
          <p:nvPr>
            <p:ph type="ftr" sz="quarter" idx="3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5" name="Espaço Reservado para Número de Slide 14"/>
          <p:cNvSpPr txBox="1">
            <a:spLocks noGrp="1"/>
          </p:cNvSpPr>
          <p:nvPr>
            <p:ph type="sldNum" sz="quarter" idx="4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>
                <a:latin typeface="Liberation Sans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D458AD0-95F7-473A-8804-6B3BDC6C8165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pt-BR" sz="3300" b="0" i="0" u="none" strike="noStrike" kern="1200" cap="none">
          <a:ln>
            <a:noFill/>
          </a:ln>
          <a:solidFill>
            <a:srgbClr val="FFFFFF"/>
          </a:solidFill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060"/>
        </a:spcAft>
        <a:tabLst/>
        <a:defRPr lang="pt-BR" sz="24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1.jpg"/><Relationship Id="rId7" Type="http://purl.oclc.org/ooxml/officeDocument/relationships/image" Target="../media/image4.jpg"/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Relationship Id="rId6" Type="http://purl.oclc.org/ooxml/officeDocument/relationships/image" Target="../media/image3.png"/><Relationship Id="rId5" Type="http://purl.oclc.org/ooxml/officeDocument/relationships/image" Target="../media/image2.png"/><Relationship Id="rId4" Type="http://purl.oclc.org/ooxml/officeDocument/relationships/hyperlink" Target="../git_2022/oliver/img/github_ico.png#https://github.com/Under0Cover" TargetMode="Externa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3.xml"/><Relationship Id="rId1" Type="http://purl.oclc.org/ooxml/officeDocument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4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999" y="1428840"/>
            <a:ext cx="9071640" cy="946800"/>
          </a:xfrm>
        </p:spPr>
        <p:txBody>
          <a:bodyPr vert="horz"/>
          <a:lstStyle/>
          <a:p>
            <a:pPr lvl="0" algn="ctr" rtl="0"/>
            <a:r>
              <a:rPr lang="pt-BR">
                <a:cs typeface="Tahoma" pitchFamily="2"/>
              </a:rPr>
              <a:t>Git e GitHub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503999" y="2592000"/>
            <a:ext cx="9071640" cy="2022840"/>
          </a:xfrm>
        </p:spPr>
        <p:txBody>
          <a:bodyPr vert="horz" anchor="ctr"/>
          <a:lstStyle/>
          <a:p>
            <a:pPr lvl="0" algn="ctr" rtl="0"/>
            <a:r>
              <a:rPr lang="pt-BR">
                <a:cs typeface="Tahoma" pitchFamily="2"/>
              </a:rPr>
              <a:t>Primeiros Passos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3">
            <a:lum bright="-50%"/>
            <a:alphaModFix/>
          </a:blip>
          <a:srcRect/>
          <a:stretch>
            <a:fillRect/>
          </a:stretch>
        </p:blipFill>
        <p:spPr>
          <a:xfrm>
            <a:off x="207000" y="182880"/>
            <a:ext cx="2133000" cy="28771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ixaDeTexto 2"/>
          <p:cNvSpPr txBox="1"/>
          <p:nvPr/>
        </p:nvSpPr>
        <p:spPr>
          <a:xfrm>
            <a:off x="3420000" y="540000"/>
            <a:ext cx="6120000" cy="207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>
                <a:solidFill>
                  <a:srgbClr val="FFFFFF"/>
                </a:solidFill>
              </a:defRPr>
            </a:pPr>
            <a:r>
              <a:rPr lang="pt-BR" sz="20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rPr>
              <a:t>Tales Oliver</a:t>
            </a:r>
          </a:p>
          <a:p>
            <a:pPr marL="0" marR="0" lvl="0" indent="0" algn="just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>
                <a:solidFill>
                  <a:srgbClr val="FFFFFF"/>
                </a:solidFill>
              </a:defRPr>
            </a:pPr>
            <a:endParaRPr lang="pt-BR" sz="2000" b="1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just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>
                <a:solidFill>
                  <a:srgbClr val="FFFFFF"/>
                </a:solidFill>
              </a:defRPr>
            </a:pPr>
            <a:r>
              <a:rPr lang="pt-BR" sz="20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rPr>
              <a:t>- Graduado em Análise e Desenvolvimento de Sistemas pela FACTHUS</a:t>
            </a:r>
          </a:p>
          <a:p>
            <a:pPr marL="0" marR="0" lvl="0" indent="0" algn="just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>
                <a:solidFill>
                  <a:srgbClr val="FFFFFF"/>
                </a:solidFill>
              </a:defRPr>
            </a:pPr>
            <a:endParaRPr lang="pt-BR" sz="2000" b="1" i="0" u="none" strike="noStrike" kern="1200" cap="none">
              <a:ln>
                <a:noFill/>
              </a:ln>
              <a:solidFill>
                <a:srgbClr val="FFFFFF"/>
              </a:solidFill>
              <a:latin typeface="Liberation Sans" pitchFamily="18"/>
              <a:ea typeface="Segoe UI" pitchFamily="2"/>
              <a:cs typeface="Tahoma" pitchFamily="2"/>
            </a:endParaRPr>
          </a:p>
          <a:p>
            <a:pPr marL="0" marR="0" lvl="0" indent="0" algn="just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>
                <a:solidFill>
                  <a:srgbClr val="FFFFFF"/>
                </a:solidFill>
              </a:defRPr>
            </a:pPr>
            <a:r>
              <a:rPr lang="pt-BR" sz="2000" b="1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rPr>
              <a:t>- Pós-graduando em Ethical Hacking e CiberSecurity pela VINCIT</a:t>
            </a:r>
          </a:p>
        </p:txBody>
      </p:sp>
      <p:pic>
        <p:nvPicPr>
          <p:cNvPr id="4" name="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>
            <a:lum bright="-50%"/>
            <a:alphaModFix/>
          </a:blip>
          <a:srcRect/>
          <a:stretch>
            <a:fillRect/>
          </a:stretch>
        </p:blipFill>
        <p:spPr>
          <a:xfrm>
            <a:off x="540000" y="3960000"/>
            <a:ext cx="662040" cy="6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1277640" y="4153679"/>
            <a:ext cx="340236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rPr>
              <a:t>https://github.com/Under0Cover</a:t>
            </a:r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6">
            <a:lum bright="-50%"/>
            <a:alphaModFix/>
          </a:blip>
          <a:srcRect/>
          <a:stretch>
            <a:fillRect/>
          </a:stretch>
        </p:blipFill>
        <p:spPr>
          <a:xfrm>
            <a:off x="540000" y="486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1287359" y="5040000"/>
            <a:ext cx="41508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FFFFFF"/>
                </a:solidFill>
              </a:defRPr>
            </a:pPr>
            <a:r>
              <a:rPr lang="pt-B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rPr>
              <a:t>https://www.linkedin.com/in/tales-oliver/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440760" y="4513679"/>
            <a:ext cx="309924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0">
                <a:solidFill>
                  <a:srgbClr val="FFFFFF"/>
                </a:solidFill>
              </a:defRPr>
            </a:pPr>
            <a:r>
              <a:rPr lang="pt-B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Segoe UI" pitchFamily="2"/>
                <a:cs typeface="Tahoma" pitchFamily="2"/>
              </a:rPr>
              <a:t>talis.oliveira@hotmail.com.br</a:t>
            </a:r>
          </a:p>
        </p:txBody>
      </p:sp>
      <p:pic>
        <p:nvPicPr>
          <p:cNvPr id="9" name=""/>
          <p:cNvPicPr>
            <a:picLocks noChangeAspect="1"/>
          </p:cNvPicPr>
          <p:nvPr/>
        </p:nvPicPr>
        <p:blipFill>
          <a:blip r:embed="rId7">
            <a:lum bright="-50%"/>
            <a:alphaModFix/>
          </a:blip>
          <a:srcRect/>
          <a:stretch>
            <a:fillRect/>
          </a:stretch>
        </p:blipFill>
        <p:spPr>
          <a:xfrm>
            <a:off x="5580000" y="4320000"/>
            <a:ext cx="900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540000" y="540000"/>
            <a:ext cx="9000000" cy="4230000"/>
          </a:xfrm>
        </p:spPr>
        <p:txBody>
          <a:bodyPr vert="horz"/>
          <a:lstStyle/>
          <a:p>
            <a:pPr lvl="0" rtl="0"/>
            <a:r>
              <a:rPr lang="pt-BR" sz="3200">
                <a:cs typeface="Tahoma" pitchFamily="2"/>
              </a:rPr>
              <a:t>Comandos Git</a:t>
            </a:r>
          </a:p>
          <a:p>
            <a:pPr lvl="0" rtl="0"/>
            <a:endParaRPr lang="pt-BR">
              <a:cs typeface="Tahoma" pitchFamily="2"/>
            </a:endParaRPr>
          </a:p>
          <a:p>
            <a:pPr lvl="0" rtl="0"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>
                <a:cs typeface="Tahoma" pitchFamily="2"/>
              </a:rPr>
              <a:t>git init</a:t>
            </a:r>
          </a:p>
          <a:p>
            <a:pPr lvl="0" rtl="0"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>
                <a:cs typeface="Tahoma" pitchFamily="2"/>
              </a:rPr>
              <a:t>git clone</a:t>
            </a:r>
          </a:p>
          <a:p>
            <a:pPr lvl="0" rtl="0"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>
                <a:cs typeface="Tahoma" pitchFamily="2"/>
              </a:rPr>
              <a:t>git add</a:t>
            </a:r>
          </a:p>
          <a:p>
            <a:pPr lvl="0" rtl="0"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>
                <a:cs typeface="Tahoma" pitchFamily="2"/>
              </a:rPr>
              <a:t>git commit -m “mensagem”</a:t>
            </a:r>
          </a:p>
          <a:p>
            <a:pPr lvl="0" rtl="0"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>
                <a:cs typeface="Tahoma" pitchFamily="2"/>
              </a:rPr>
              <a:t>git push origin master</a:t>
            </a:r>
          </a:p>
          <a:p>
            <a:pPr lvl="0" rtl="0"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>
                <a:cs typeface="Tahoma" pitchFamily="2"/>
              </a:rPr>
              <a:t>git pull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 txBox="1">
            <a:spLocks noGrp="1"/>
          </p:cNvSpPr>
          <p:nvPr>
            <p:ph type="body" idx="4294967295"/>
          </p:nvPr>
        </p:nvSpPr>
        <p:spPr>
          <a:xfrm>
            <a:off x="540000" y="360000"/>
            <a:ext cx="9000000" cy="4860000"/>
          </a:xfrm>
        </p:spPr>
        <p:txBody>
          <a:bodyPr vert="horz"/>
          <a:lstStyle/>
          <a:p>
            <a:pPr lvl="0" rtl="0"/>
            <a:r>
              <a:rPr lang="pt-BR" sz="3600">
                <a:cs typeface="Tahoma" pitchFamily="2"/>
              </a:rPr>
              <a:t>MATERIAIS ADICIONAIS:</a:t>
            </a:r>
          </a:p>
          <a:p>
            <a:pPr lvl="0" rtl="0"/>
            <a:endParaRPr lang="pt-BR">
              <a:cs typeface="Tahoma" pitchFamily="2"/>
            </a:endParaRPr>
          </a:p>
          <a:p>
            <a:pPr lvl="0" rtl="0">
              <a:spcBef>
                <a:spcPts val="2835"/>
              </a:spcBef>
              <a:spcAft>
                <a:spcPts val="1049"/>
              </a:spcAft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 b="1">
                <a:cs typeface="Tahoma" pitchFamily="2"/>
              </a:rPr>
              <a:t>learngitbranching.js.org (pt-br)</a:t>
            </a:r>
          </a:p>
          <a:p>
            <a:pPr lvl="0" rtl="0">
              <a:spcBef>
                <a:spcPts val="2835"/>
              </a:spcBef>
              <a:spcAft>
                <a:spcPts val="1049"/>
              </a:spcAft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 b="1">
                <a:cs typeface="Tahoma" pitchFamily="2"/>
              </a:rPr>
              <a:t>ohmygit.org (en-us)</a:t>
            </a:r>
          </a:p>
          <a:p>
            <a:pPr lvl="0" rtl="0">
              <a:spcBef>
                <a:spcPts val="2835"/>
              </a:spcBef>
              <a:spcAft>
                <a:spcPts val="1049"/>
              </a:spcAft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 b="1">
                <a:cs typeface="Tahoma" pitchFamily="2"/>
              </a:rPr>
              <a:t>comandosgit.github.io</a:t>
            </a:r>
          </a:p>
          <a:p>
            <a:pPr lvl="0" rtl="0">
              <a:spcBef>
                <a:spcPts val="2835"/>
              </a:spcBef>
              <a:spcAft>
                <a:spcPts val="1049"/>
              </a:spcAft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 b="1">
                <a:cs typeface="Tahoma" pitchFamily="2"/>
              </a:rPr>
              <a:t>git-scm.com/docs/git/pt_BR</a:t>
            </a:r>
          </a:p>
          <a:p>
            <a:pPr lvl="0" rtl="0">
              <a:spcBef>
                <a:spcPts val="2835"/>
              </a:spcBef>
              <a:spcAft>
                <a:spcPts val="1049"/>
              </a:spcAft>
              <a:buClr>
                <a:srgbClr val="FFFFFF"/>
              </a:buClr>
              <a:buSzPct val="45%"/>
              <a:buFont typeface="StarSymbol"/>
              <a:buChar char="●"/>
            </a:pPr>
            <a:r>
              <a:rPr lang="pt-BR" sz="2600" b="1">
                <a:cs typeface="Tahoma" pitchFamily="2"/>
              </a:rPr>
              <a:t>devdocs.io/git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purl.oclc.org/ooxml/drawingml/main" name="Light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Lights1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Lights2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purl.oclc.org/ooxml/drawingml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purl.oclc.org/ooxml/drawingml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96</TotalTime>
  <Words>73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Calibri</vt:lpstr>
      <vt:lpstr>Liberation Sans</vt:lpstr>
      <vt:lpstr>Segoe UI</vt:lpstr>
      <vt:lpstr>StarSymbol</vt:lpstr>
      <vt:lpstr>Tahoma</vt:lpstr>
      <vt:lpstr>Lights</vt:lpstr>
      <vt:lpstr>Lights1</vt:lpstr>
      <vt:lpstr>Lights2</vt:lpstr>
      <vt:lpstr>Git e GitHub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Lights</dc:title>
  <dc:creator>Pedro Ferreira</dc:creator>
  <cp:lastModifiedBy>Conta da Microsoft</cp:lastModifiedBy>
  <cp:revision>3</cp:revision>
  <dcterms:created xsi:type="dcterms:W3CDTF">2023-06-12T19:22:16Z</dcterms:created>
  <dcterms:modified xsi:type="dcterms:W3CDTF">2023-06-14T19:29:35Z</dcterms:modified>
</cp:coreProperties>
</file>