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5676d56fce85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5676d56fce85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5676d56fce855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5676d56fce855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5676d56fce855f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5676d56fce855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5676d56fce855f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5676d56fce855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5676d56fce855f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5676d56fce855f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5676d56fce855f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5676d56fce855f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Jogos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Pedro Souza, Pedro Nomura, Victor Valigieri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Problema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Relação entre jogos digitais com base em suas semelhanças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Características como: </a:t>
            </a:r>
            <a:r>
              <a:rPr lang="pt-BR" sz="1500">
                <a:solidFill>
                  <a:schemeClr val="dk1"/>
                </a:solidFill>
              </a:rPr>
              <a:t>RPG, FPS, multijogador, sobrevivência, simulador, fantasia,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Grafo não orientado, com peso nas arestas (valores de 2 a 5), dependendo da quantidade de características em comum dos jogos(jogos com 1 semelhança não possuem ligação).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Jogos e informações selecionados da Steam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Dos 50 jogos (Vértices), 25 foram os mais vendidos nos 30 dias anteriores à seleção e os outros 25 os mais jogados nesse mesmo período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no GraphOnline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657" y="1017725"/>
            <a:ext cx="502269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Desenvolvimento Sustentável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Crescimento econômico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Mapeando a relação entre jogos → Permite recomendações de novos jogos para usuários com base em jogos anteriores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Podemos ver quais jogos possuem mais características em comum com outros, ou seja, que possuem maior probabilidade de serem consumidos por públicos específicos que têm preferência por essas características e gostam de jogos parecidos.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0" y="1152480"/>
            <a:ext cx="4105600" cy="39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75" y="1152475"/>
            <a:ext cx="3185197" cy="39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46732" l="0" r="0" t="3232"/>
          <a:stretch/>
        </p:blipFill>
        <p:spPr>
          <a:xfrm>
            <a:off x="377650" y="1538725"/>
            <a:ext cx="2315125" cy="289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000" y="1538725"/>
            <a:ext cx="2038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718" l="0" r="0" t="51990"/>
          <a:stretch/>
        </p:blipFill>
        <p:spPr>
          <a:xfrm>
            <a:off x="3337200" y="1526838"/>
            <a:ext cx="2469594" cy="2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8" y="1163275"/>
            <a:ext cx="8163725" cy="36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