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erif Display" charset="1" panose="00000000000000000000"/>
      <p:regular r:id="rId13"/>
    </p:embeddedFont>
    <p:embeddedFont>
      <p:font typeface="Open Sauce" charset="1" panose="00000500000000000000"/>
      <p:regular r:id="rId14"/>
    </p:embeddedFont>
    <p:embeddedFont>
      <p:font typeface="DM Serif Display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5814" y="-266700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180079"/>
            <a:ext cx="16230600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40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EXISTE CORRELAÇÃO ENTRE POPULARIDADE E JOGADORES DA NFL?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862694"/>
            <a:ext cx="16230600" cy="705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 spc="40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PRIMEIRO, UM POUCO DA NFL: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605986" y="2223006"/>
            <a:ext cx="8653314" cy="5840987"/>
          </a:xfrm>
          <a:custGeom>
            <a:avLst/>
            <a:gdLst/>
            <a:ahLst/>
            <a:cxnLst/>
            <a:rect r="r" b="b" t="t" l="l"/>
            <a:pathLst>
              <a:path h="5840987" w="8653314">
                <a:moveTo>
                  <a:pt x="0" y="0"/>
                </a:moveTo>
                <a:lnTo>
                  <a:pt x="8653314" y="0"/>
                </a:lnTo>
                <a:lnTo>
                  <a:pt x="8653314" y="5840988"/>
                </a:lnTo>
                <a:lnTo>
                  <a:pt x="0" y="5840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233825"/>
            <a:ext cx="6536310" cy="448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Objetivo do jogo é chegar até o fim do campo adversário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894617" y="4279333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66399" y="4279333"/>
            <a:ext cx="7473120" cy="4978967"/>
          </a:xfrm>
          <a:custGeom>
            <a:avLst/>
            <a:gdLst/>
            <a:ahLst/>
            <a:cxnLst/>
            <a:rect r="r" b="b" t="t" l="l"/>
            <a:pathLst>
              <a:path h="4978967" w="7473120">
                <a:moveTo>
                  <a:pt x="0" y="0"/>
                </a:moveTo>
                <a:lnTo>
                  <a:pt x="7473120" y="0"/>
                </a:lnTo>
                <a:lnTo>
                  <a:pt x="7473120" y="4978967"/>
                </a:lnTo>
                <a:lnTo>
                  <a:pt x="0" y="4978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6399" y="1233825"/>
            <a:ext cx="1377236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Tipos principais de jogada de ataque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46084" y="2982088"/>
            <a:ext cx="286175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>
                <a:solidFill>
                  <a:srgbClr val="000000"/>
                </a:solidFill>
                <a:latin typeface="DM Serif Display Italics"/>
                <a:ea typeface="DM Serif Display Italics"/>
                <a:cs typeface="DM Serif Display Italics"/>
                <a:sym typeface="DM Serif Display Italics"/>
              </a:rPr>
              <a:t>Corrida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72084" y="2982088"/>
            <a:ext cx="286175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>
                <a:solidFill>
                  <a:srgbClr val="000000"/>
                </a:solidFill>
                <a:latin typeface="DM Serif Display Italics"/>
                <a:ea typeface="DM Serif Display Italics"/>
                <a:cs typeface="DM Serif Display Italics"/>
                <a:sym typeface="DM Serif Display Italics"/>
              </a:rPr>
              <a:t>Passe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66399" y="3247589"/>
            <a:ext cx="8780444" cy="5589269"/>
          </a:xfrm>
          <a:custGeom>
            <a:avLst/>
            <a:gdLst/>
            <a:ahLst/>
            <a:cxnLst/>
            <a:rect r="r" b="b" t="t" l="l"/>
            <a:pathLst>
              <a:path h="5589269" w="8780444">
                <a:moveTo>
                  <a:pt x="0" y="0"/>
                </a:moveTo>
                <a:lnTo>
                  <a:pt x="8780443" y="0"/>
                </a:lnTo>
                <a:lnTo>
                  <a:pt x="8780443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54" r="0" b="-655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233825"/>
            <a:ext cx="608985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Posições no jogo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169442" y="3133289"/>
            <a:ext cx="608985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>
                <a:solidFill>
                  <a:srgbClr val="000000"/>
                </a:solidFill>
                <a:latin typeface="DM Serif Display Italics"/>
                <a:ea typeface="DM Serif Display Italics"/>
                <a:cs typeface="DM Serif Display Italics"/>
                <a:sym typeface="DM Serif Display Italics"/>
              </a:rPr>
              <a:t>Vamos focar em: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69442" y="4905375"/>
            <a:ext cx="6089858" cy="2654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3"/>
              </a:lnSpc>
            </a:pPr>
            <a:r>
              <a:rPr lang="en-US" sz="38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QB - Quarterback</a:t>
            </a:r>
          </a:p>
          <a:p>
            <a:pPr algn="ctr">
              <a:lnSpc>
                <a:spcPts val="7253"/>
              </a:lnSpc>
            </a:pPr>
            <a:r>
              <a:rPr lang="en-US" sz="38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RB - Runningback</a:t>
            </a:r>
          </a:p>
          <a:p>
            <a:pPr algn="ctr">
              <a:lnSpc>
                <a:spcPts val="725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853723" y="4206713"/>
            <a:ext cx="3194411" cy="5209067"/>
          </a:xfrm>
          <a:custGeom>
            <a:avLst/>
            <a:gdLst/>
            <a:ahLst/>
            <a:cxnLst/>
            <a:rect r="r" b="b" t="t" l="l"/>
            <a:pathLst>
              <a:path h="5209067" w="3194411">
                <a:moveTo>
                  <a:pt x="0" y="0"/>
                </a:moveTo>
                <a:lnTo>
                  <a:pt x="3194411" y="0"/>
                </a:lnTo>
                <a:lnTo>
                  <a:pt x="3194411" y="5209067"/>
                </a:lnTo>
                <a:lnTo>
                  <a:pt x="0" y="5209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96526" y="4289388"/>
            <a:ext cx="3874599" cy="5126393"/>
          </a:xfrm>
          <a:custGeom>
            <a:avLst/>
            <a:gdLst/>
            <a:ahLst/>
            <a:cxnLst/>
            <a:rect r="r" b="b" t="t" l="l"/>
            <a:pathLst>
              <a:path h="5126393" w="3874599">
                <a:moveTo>
                  <a:pt x="0" y="0"/>
                </a:moveTo>
                <a:lnTo>
                  <a:pt x="3874599" y="0"/>
                </a:lnTo>
                <a:lnTo>
                  <a:pt x="3874599" y="5126392"/>
                </a:lnTo>
                <a:lnTo>
                  <a:pt x="0" y="51263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6399" y="1233825"/>
            <a:ext cx="475556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 que fazem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6399" y="2663119"/>
            <a:ext cx="475556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u="sng">
                <a:solidFill>
                  <a:srgbClr val="000000"/>
                </a:solidFill>
                <a:latin typeface="DM Serif Display Italics"/>
                <a:ea typeface="DM Serif Display Italics"/>
                <a:cs typeface="DM Serif Display Italics"/>
                <a:sym typeface="DM Serif Display Italics"/>
              </a:rPr>
              <a:t>Quarteback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60814" y="4377691"/>
            <a:ext cx="3953826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91" indent="-453396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Responsável pelos passes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96526" y="2663119"/>
            <a:ext cx="503822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u="sng">
                <a:solidFill>
                  <a:srgbClr val="000000"/>
                </a:solidFill>
                <a:latin typeface="DM Serif Display Italics"/>
                <a:ea typeface="DM Serif Display Italics"/>
                <a:cs typeface="DM Serif Display Italics"/>
                <a:sym typeface="DM Serif Display Italics"/>
              </a:rPr>
              <a:t>Runningback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14304" y="4377691"/>
            <a:ext cx="3964118" cy="2198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91" indent="-453396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Responsável pelas corridas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1039916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Insights Finais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66399" y="2538115"/>
            <a:ext cx="8115300" cy="741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Os QBs são de longe a posição mais bem paga da liga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As jogadas de passe e corrida são utilizadas de maneira semelhante.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Os RBs, apesar da proeminente utilização no ataque não são bem pagos.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Os passes são mais eficientes em jardas e pontuação do que a corrida.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 sentimento por jogadores específicos parece não ser um fator limitante de sua posição ou contrato, mas jogadores com altos salários aparentam ser vistos de maneira mais crítica pelo público.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81699" y="2538115"/>
            <a:ext cx="8115300" cy="5127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 posição Quarterback tem um sentimento público um pouco abaixo do comparado aos Runningbacks.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Em contrapartida, o alcance dos QBs é praticamente 4x maior do que o dos RBs.</a:t>
            </a:r>
          </a:p>
          <a:p>
            <a:pPr algn="l" marL="702806" indent="-351403" lvl="1">
              <a:lnSpc>
                <a:spcPts val="4557"/>
              </a:lnSpc>
              <a:buFont typeface="Arial"/>
              <a:buChar char="•"/>
            </a:pPr>
            <a:r>
              <a:rPr lang="en-US" sz="3255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Assim, é provavel que exista uma correlação entre a popularidade da posição e os salários.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33825"/>
            <a:ext cx="1315051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Melhorias futuras e próximas ideias</a:t>
            </a:r>
          </a:p>
        </p:txBody>
      </p:sp>
      <p:sp>
        <p:nvSpPr>
          <p:cNvPr name="AutoShape 4" id="4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66399" y="4105910"/>
            <a:ext cx="5066486" cy="3984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Corrigir a classificação dos comentários.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Melhor estrutura de tabelas.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Ajustes para uma visualização mais polida.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105910"/>
            <a:ext cx="6084056" cy="5698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Utilizar mais dados da NFL.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Mais grupos de controle e testes de comportamento do modelo.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Limpeza pré exportação.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Modelo preditivo de salários, baseado em popularidade e estatísticas.</a:t>
            </a:r>
          </a:p>
          <a:p>
            <a:pPr algn="l" marL="703835" indent="-351917" lvl="1">
              <a:lnSpc>
                <a:spcPts val="4564"/>
              </a:lnSpc>
              <a:buFont typeface="Arial"/>
              <a:buChar char="•"/>
            </a:pPr>
            <a:r>
              <a:rPr lang="en-US" sz="326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Uso de dados de altura e peso.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DAG2742CwtI</dc:identifier>
  <dcterms:modified xsi:type="dcterms:W3CDTF">2011-08-01T06:04:30Z</dcterms:modified>
  <cp:revision>1</cp:revision>
  <dc:title>Case</dc:title>
</cp:coreProperties>
</file>